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7.xml" ContentType="application/vnd.openxmlformats-officedocument.themeOverride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3"/>
  </p:notesMasterIdLst>
  <p:sldIdLst>
    <p:sldId id="256" r:id="rId2"/>
    <p:sldId id="277" r:id="rId3"/>
    <p:sldId id="257" r:id="rId4"/>
    <p:sldId id="258" r:id="rId5"/>
    <p:sldId id="278" r:id="rId6"/>
    <p:sldId id="280" r:id="rId7"/>
    <p:sldId id="272" r:id="rId8"/>
    <p:sldId id="281" r:id="rId9"/>
    <p:sldId id="282" r:id="rId10"/>
    <p:sldId id="283" r:id="rId11"/>
    <p:sldId id="273" r:id="rId12"/>
    <p:sldId id="279" r:id="rId13"/>
    <p:sldId id="274" r:id="rId14"/>
    <p:sldId id="287" r:id="rId15"/>
    <p:sldId id="288" r:id="rId16"/>
    <p:sldId id="285" r:id="rId17"/>
    <p:sldId id="275" r:id="rId18"/>
    <p:sldId id="286" r:id="rId19"/>
    <p:sldId id="276" r:id="rId20"/>
    <p:sldId id="289" r:id="rId21"/>
    <p:sldId id="290" r:id="rId22"/>
    <p:sldId id="291" r:id="rId23"/>
    <p:sldId id="259" r:id="rId24"/>
    <p:sldId id="261" r:id="rId25"/>
    <p:sldId id="262" r:id="rId26"/>
    <p:sldId id="263" r:id="rId27"/>
    <p:sldId id="292" r:id="rId28"/>
    <p:sldId id="293" r:id="rId29"/>
    <p:sldId id="264" r:id="rId30"/>
    <p:sldId id="295" r:id="rId31"/>
    <p:sldId id="294" r:id="rId32"/>
  </p:sldIdLst>
  <p:sldSz cx="18288000" cy="10287000"/>
  <p:notesSz cx="6858000" cy="9144000"/>
  <p:embeddedFontLst>
    <p:embeddedFont>
      <p:font typeface="Georgia" panose="02040502050405020303" pitchFamily="18" charset="0"/>
      <p:regular r:id="rId34"/>
      <p:bold r:id="rId35"/>
      <p:italic r:id="rId36"/>
      <p:boldItalic r:id="rId37"/>
    </p:embeddedFont>
    <p:embeddedFont>
      <p:font typeface="Poppins" panose="020B0604020202020204" charset="0"/>
      <p:regular r:id="rId38"/>
      <p:bold r:id="rId39"/>
      <p:italic r:id="rId40"/>
      <p:boldItalic r:id="rId41"/>
    </p:embeddedFont>
    <p:embeddedFont>
      <p:font typeface="Poppins Bold" panose="020B0604020202020204" charset="0"/>
      <p:regular r:id="rId42"/>
      <p:bold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9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51A1C3-2D49-7747-99EA-E2C77A36B887}" v="836" dt="2025-01-22T14:21:32.7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Ênfas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06799F8-075E-4A3A-A7F6-7FBC6576F1A4}" styleName="Estilo com Tema 2 - Ênfas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Estilo com Tema 2 - Ênfas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com Tema 2 - Ênfas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Estilo Médio 1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Estilo Médio 3 - Ênfas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lianne Almeida" userId="9bdcdfd4452abf63" providerId="LiveId" clId="{9F51A1C3-2D49-7747-99EA-E2C77A36B887}"/>
    <pc:docChg chg="undo redo custSel addSld delSld modSld sldOrd">
      <pc:chgData name="Polianne Almeida" userId="9bdcdfd4452abf63" providerId="LiveId" clId="{9F51A1C3-2D49-7747-99EA-E2C77A36B887}" dt="2025-01-22T14:21:32.700" v="6844" actId="20577"/>
      <pc:docMkLst>
        <pc:docMk/>
      </pc:docMkLst>
      <pc:sldChg chg="modSp mod">
        <pc:chgData name="Polianne Almeida" userId="9bdcdfd4452abf63" providerId="LiveId" clId="{9F51A1C3-2D49-7747-99EA-E2C77A36B887}" dt="2025-01-22T01:15:38.680" v="6599" actId="1076"/>
        <pc:sldMkLst>
          <pc:docMk/>
          <pc:sldMk cId="0" sldId="256"/>
        </pc:sldMkLst>
        <pc:picChg chg="mod">
          <ac:chgData name="Polianne Almeida" userId="9bdcdfd4452abf63" providerId="LiveId" clId="{9F51A1C3-2D49-7747-99EA-E2C77A36B887}" dt="2025-01-22T01:15:38.680" v="6599" actId="1076"/>
          <ac:picMkLst>
            <pc:docMk/>
            <pc:sldMk cId="0" sldId="256"/>
            <ac:picMk id="60" creationId="{1A23B002-A457-8170-EC6F-C2FBFC662A55}"/>
          </ac:picMkLst>
        </pc:picChg>
      </pc:sldChg>
      <pc:sldChg chg="modSp mod modAnim">
        <pc:chgData name="Polianne Almeida" userId="9bdcdfd4452abf63" providerId="LiveId" clId="{9F51A1C3-2D49-7747-99EA-E2C77A36B887}" dt="2025-01-22T01:15:52.332" v="6600" actId="1076"/>
        <pc:sldMkLst>
          <pc:docMk/>
          <pc:sldMk cId="0" sldId="257"/>
        </pc:sldMkLst>
        <pc:spChg chg="mod">
          <ac:chgData name="Polianne Almeida" userId="9bdcdfd4452abf63" providerId="LiveId" clId="{9F51A1C3-2D49-7747-99EA-E2C77A36B887}" dt="2025-01-22T01:15:52.332" v="6600" actId="1076"/>
          <ac:spMkLst>
            <pc:docMk/>
            <pc:sldMk cId="0" sldId="257"/>
            <ac:spMk id="13" creationId="{8A4E2E8D-5BF2-E9B1-6DC5-93D97B2EACF6}"/>
          </ac:spMkLst>
        </pc:spChg>
        <pc:picChg chg="mod">
          <ac:chgData name="Polianne Almeida" userId="9bdcdfd4452abf63" providerId="LiveId" clId="{9F51A1C3-2D49-7747-99EA-E2C77A36B887}" dt="2025-01-22T01:15:25.590" v="6596" actId="1076"/>
          <ac:picMkLst>
            <pc:docMk/>
            <pc:sldMk cId="0" sldId="257"/>
            <ac:picMk id="10" creationId="{FCD7A83B-C1F4-CA15-2C40-605986B7A282}"/>
          </ac:picMkLst>
        </pc:picChg>
      </pc:sldChg>
      <pc:sldChg chg="modSp mod ord modAnim">
        <pc:chgData name="Polianne Almeida" userId="9bdcdfd4452abf63" providerId="LiveId" clId="{9F51A1C3-2D49-7747-99EA-E2C77A36B887}" dt="2025-01-22T01:16:31.449" v="6627" actId="1076"/>
        <pc:sldMkLst>
          <pc:docMk/>
          <pc:sldMk cId="0" sldId="258"/>
        </pc:sldMkLst>
        <pc:spChg chg="mod">
          <ac:chgData name="Polianne Almeida" userId="9bdcdfd4452abf63" providerId="LiveId" clId="{9F51A1C3-2D49-7747-99EA-E2C77A36B887}" dt="2025-01-22T01:16:31.449" v="6627" actId="1076"/>
          <ac:spMkLst>
            <pc:docMk/>
            <pc:sldMk cId="0" sldId="258"/>
            <ac:spMk id="11" creationId="{2A572690-64B5-CC1E-CB91-D73C72845B9C}"/>
          </ac:spMkLst>
        </pc:spChg>
        <pc:picChg chg="mod">
          <ac:chgData name="Polianne Almeida" userId="9bdcdfd4452abf63" providerId="LiveId" clId="{9F51A1C3-2D49-7747-99EA-E2C77A36B887}" dt="2025-01-22T01:14:53.132" v="6594" actId="1076"/>
          <ac:picMkLst>
            <pc:docMk/>
            <pc:sldMk cId="0" sldId="258"/>
            <ac:picMk id="12" creationId="{266A53B4-6B31-CF30-2870-C0B50C4A96BC}"/>
          </ac:picMkLst>
        </pc:picChg>
      </pc:sldChg>
      <pc:sldChg chg="modSp mod">
        <pc:chgData name="Polianne Almeida" userId="9bdcdfd4452abf63" providerId="LiveId" clId="{9F51A1C3-2D49-7747-99EA-E2C77A36B887}" dt="2025-01-22T01:13:21.432" v="6570" actId="1076"/>
        <pc:sldMkLst>
          <pc:docMk/>
          <pc:sldMk cId="0" sldId="259"/>
        </pc:sldMkLst>
        <pc:picChg chg="mod">
          <ac:chgData name="Polianne Almeida" userId="9bdcdfd4452abf63" providerId="LiveId" clId="{9F51A1C3-2D49-7747-99EA-E2C77A36B887}" dt="2025-01-22T01:13:21.432" v="6570" actId="1076"/>
          <ac:picMkLst>
            <pc:docMk/>
            <pc:sldMk cId="0" sldId="259"/>
            <ac:picMk id="10" creationId="{9512E25E-9E33-B2B2-8064-1AB9495F40FF}"/>
          </ac:picMkLst>
        </pc:picChg>
      </pc:sldChg>
      <pc:sldChg chg="addSp modSp mod">
        <pc:chgData name="Polianne Almeida" userId="9bdcdfd4452abf63" providerId="LiveId" clId="{9F51A1C3-2D49-7747-99EA-E2C77A36B887}" dt="2025-01-19T19:46:08.087" v="2251" actId="20577"/>
        <pc:sldMkLst>
          <pc:docMk/>
          <pc:sldMk cId="0" sldId="260"/>
        </pc:sldMkLst>
      </pc:sldChg>
      <pc:sldChg chg="modSp mod">
        <pc:chgData name="Polianne Almeida" userId="9bdcdfd4452abf63" providerId="LiveId" clId="{9F51A1C3-2D49-7747-99EA-E2C77A36B887}" dt="2025-01-22T01:13:12.671" v="6567" actId="1076"/>
        <pc:sldMkLst>
          <pc:docMk/>
          <pc:sldMk cId="0" sldId="261"/>
        </pc:sldMkLst>
        <pc:graphicFrameChg chg="mod modGraphic">
          <ac:chgData name="Polianne Almeida" userId="9bdcdfd4452abf63" providerId="LiveId" clId="{9F51A1C3-2D49-7747-99EA-E2C77A36B887}" dt="2025-01-19T13:36:11.385" v="1752" actId="404"/>
          <ac:graphicFrameMkLst>
            <pc:docMk/>
            <pc:sldMk cId="0" sldId="261"/>
            <ac:graphicFrameMk id="11" creationId="{16CACA81-0AEF-6BF1-BF1B-5E3964DEF411}"/>
          </ac:graphicFrameMkLst>
        </pc:graphicFrameChg>
        <pc:picChg chg="mod">
          <ac:chgData name="Polianne Almeida" userId="9bdcdfd4452abf63" providerId="LiveId" clId="{9F51A1C3-2D49-7747-99EA-E2C77A36B887}" dt="2025-01-22T01:13:12.671" v="6567" actId="1076"/>
          <ac:picMkLst>
            <pc:docMk/>
            <pc:sldMk cId="0" sldId="261"/>
            <ac:picMk id="12" creationId="{DD1780C2-2CE4-ED31-9E72-6B235D1E9280}"/>
          </ac:picMkLst>
        </pc:picChg>
      </pc:sldChg>
      <pc:sldChg chg="modSp mod">
        <pc:chgData name="Polianne Almeida" userId="9bdcdfd4452abf63" providerId="LiveId" clId="{9F51A1C3-2D49-7747-99EA-E2C77A36B887}" dt="2025-01-22T01:13:05.757" v="6565" actId="1076"/>
        <pc:sldMkLst>
          <pc:docMk/>
          <pc:sldMk cId="0" sldId="262"/>
        </pc:sldMkLst>
        <pc:picChg chg="mod">
          <ac:chgData name="Polianne Almeida" userId="9bdcdfd4452abf63" providerId="LiveId" clId="{9F51A1C3-2D49-7747-99EA-E2C77A36B887}" dt="2025-01-22T01:13:05.757" v="6565" actId="1076"/>
          <ac:picMkLst>
            <pc:docMk/>
            <pc:sldMk cId="0" sldId="262"/>
            <ac:picMk id="12" creationId="{DBA947C5-7D08-4585-6DCF-61CC768B54D6}"/>
          </ac:picMkLst>
        </pc:picChg>
      </pc:sldChg>
      <pc:sldChg chg="modSp mod">
        <pc:chgData name="Polianne Almeida" userId="9bdcdfd4452abf63" providerId="LiveId" clId="{9F51A1C3-2D49-7747-99EA-E2C77A36B887}" dt="2025-01-22T13:27:34.085" v="6835" actId="20577"/>
        <pc:sldMkLst>
          <pc:docMk/>
          <pc:sldMk cId="0" sldId="263"/>
        </pc:sldMkLst>
        <pc:spChg chg="mod">
          <ac:chgData name="Polianne Almeida" userId="9bdcdfd4452abf63" providerId="LiveId" clId="{9F51A1C3-2D49-7747-99EA-E2C77A36B887}" dt="2025-01-22T13:27:34.085" v="6835" actId="20577"/>
          <ac:spMkLst>
            <pc:docMk/>
            <pc:sldMk cId="0" sldId="263"/>
            <ac:spMk id="11" creationId="{9CB2608F-3441-2D3B-44A3-016248EBFF84}"/>
          </ac:spMkLst>
        </pc:spChg>
        <pc:picChg chg="mod">
          <ac:chgData name="Polianne Almeida" userId="9bdcdfd4452abf63" providerId="LiveId" clId="{9F51A1C3-2D49-7747-99EA-E2C77A36B887}" dt="2025-01-22T01:12:59.524" v="6562" actId="1076"/>
          <ac:picMkLst>
            <pc:docMk/>
            <pc:sldMk cId="0" sldId="263"/>
            <ac:picMk id="12" creationId="{8BC3645C-4E69-FCA6-5C2E-82706996EE1B}"/>
          </ac:picMkLst>
        </pc:picChg>
      </pc:sldChg>
      <pc:sldChg chg="addSp modSp mod">
        <pc:chgData name="Polianne Almeida" userId="9bdcdfd4452abf63" providerId="LiveId" clId="{9F51A1C3-2D49-7747-99EA-E2C77A36B887}" dt="2025-01-22T01:12:41.965" v="6555" actId="1076"/>
        <pc:sldMkLst>
          <pc:docMk/>
          <pc:sldMk cId="0" sldId="264"/>
        </pc:sldMkLst>
        <pc:spChg chg="add mod">
          <ac:chgData name="Polianne Almeida" userId="9bdcdfd4452abf63" providerId="LiveId" clId="{9F51A1C3-2D49-7747-99EA-E2C77A36B887}" dt="2025-01-21T03:05:16.363" v="4044" actId="404"/>
          <ac:spMkLst>
            <pc:docMk/>
            <pc:sldMk cId="0" sldId="264"/>
            <ac:spMk id="10" creationId="{1EC2BEF7-611E-E0A8-C560-542774913D3C}"/>
          </ac:spMkLst>
        </pc:spChg>
        <pc:spChg chg="add mod">
          <ac:chgData name="Polianne Almeida" userId="9bdcdfd4452abf63" providerId="LiveId" clId="{9F51A1C3-2D49-7747-99EA-E2C77A36B887}" dt="2025-01-22T01:04:36.924" v="5811" actId="1076"/>
          <ac:spMkLst>
            <pc:docMk/>
            <pc:sldMk cId="0" sldId="264"/>
            <ac:spMk id="11" creationId="{F0A44281-27DD-CB9E-8190-97A117C52EB3}"/>
          </ac:spMkLst>
        </pc:spChg>
        <pc:grpChg chg="mod">
          <ac:chgData name="Polianne Almeida" userId="9bdcdfd4452abf63" providerId="LiveId" clId="{9F51A1C3-2D49-7747-99EA-E2C77A36B887}" dt="2025-01-21T12:20:45.075" v="5071" actId="14100"/>
          <ac:grpSpMkLst>
            <pc:docMk/>
            <pc:sldMk cId="0" sldId="264"/>
            <ac:grpSpMk id="5" creationId="{00000000-0000-0000-0000-000000000000}"/>
          </ac:grpSpMkLst>
        </pc:grpChg>
        <pc:picChg chg="mod">
          <ac:chgData name="Polianne Almeida" userId="9bdcdfd4452abf63" providerId="LiveId" clId="{9F51A1C3-2D49-7747-99EA-E2C77A36B887}" dt="2025-01-22T01:12:41.965" v="6555" actId="1076"/>
          <ac:picMkLst>
            <pc:docMk/>
            <pc:sldMk cId="0" sldId="264"/>
            <ac:picMk id="12" creationId="{FDA82E97-DCE8-AECA-F73E-E592A3B46822}"/>
          </ac:picMkLst>
        </pc:picChg>
      </pc:sldChg>
      <pc:sldChg chg="del">
        <pc:chgData name="Polianne Almeida" userId="9bdcdfd4452abf63" providerId="LiveId" clId="{9F51A1C3-2D49-7747-99EA-E2C77A36B887}" dt="2025-01-21T12:23:21.048" v="5072" actId="2696"/>
        <pc:sldMkLst>
          <pc:docMk/>
          <pc:sldMk cId="0" sldId="265"/>
        </pc:sldMkLst>
      </pc:sldChg>
      <pc:sldChg chg="del">
        <pc:chgData name="Polianne Almeida" userId="9bdcdfd4452abf63" providerId="LiveId" clId="{9F51A1C3-2D49-7747-99EA-E2C77A36B887}" dt="2025-01-21T12:23:21.067" v="5073" actId="2696"/>
        <pc:sldMkLst>
          <pc:docMk/>
          <pc:sldMk cId="0" sldId="266"/>
        </pc:sldMkLst>
      </pc:sldChg>
      <pc:sldChg chg="del">
        <pc:chgData name="Polianne Almeida" userId="9bdcdfd4452abf63" providerId="LiveId" clId="{9F51A1C3-2D49-7747-99EA-E2C77A36B887}" dt="2025-01-21T12:23:21.084" v="5074" actId="2696"/>
        <pc:sldMkLst>
          <pc:docMk/>
          <pc:sldMk cId="0" sldId="267"/>
        </pc:sldMkLst>
      </pc:sldChg>
      <pc:sldChg chg="del">
        <pc:chgData name="Polianne Almeida" userId="9bdcdfd4452abf63" providerId="LiveId" clId="{9F51A1C3-2D49-7747-99EA-E2C77A36B887}" dt="2025-01-21T12:23:21.098" v="5075" actId="2696"/>
        <pc:sldMkLst>
          <pc:docMk/>
          <pc:sldMk cId="0" sldId="268"/>
        </pc:sldMkLst>
      </pc:sldChg>
      <pc:sldChg chg="del">
        <pc:chgData name="Polianne Almeida" userId="9bdcdfd4452abf63" providerId="LiveId" clId="{9F51A1C3-2D49-7747-99EA-E2C77A36B887}" dt="2025-01-21T12:23:21.111" v="5076" actId="2696"/>
        <pc:sldMkLst>
          <pc:docMk/>
          <pc:sldMk cId="0" sldId="269"/>
        </pc:sldMkLst>
      </pc:sldChg>
      <pc:sldChg chg="del">
        <pc:chgData name="Polianne Almeida" userId="9bdcdfd4452abf63" providerId="LiveId" clId="{9F51A1C3-2D49-7747-99EA-E2C77A36B887}" dt="2025-01-21T12:23:21.135" v="5077" actId="2696"/>
        <pc:sldMkLst>
          <pc:docMk/>
          <pc:sldMk cId="0" sldId="270"/>
        </pc:sldMkLst>
      </pc:sldChg>
      <pc:sldChg chg="modSp del mod setBg">
        <pc:chgData name="Polianne Almeida" userId="9bdcdfd4452abf63" providerId="LiveId" clId="{9F51A1C3-2D49-7747-99EA-E2C77A36B887}" dt="2025-01-21T12:46:29.681" v="5111" actId="2696"/>
        <pc:sldMkLst>
          <pc:docMk/>
          <pc:sldMk cId="1023020967" sldId="271"/>
        </pc:sldMkLst>
      </pc:sldChg>
      <pc:sldChg chg="new del">
        <pc:chgData name="Polianne Almeida" userId="9bdcdfd4452abf63" providerId="LiveId" clId="{9F51A1C3-2D49-7747-99EA-E2C77A36B887}" dt="2025-01-19T12:22:52.465" v="27" actId="2696"/>
        <pc:sldMkLst>
          <pc:docMk/>
          <pc:sldMk cId="1680756273" sldId="272"/>
        </pc:sldMkLst>
      </pc:sldChg>
      <pc:sldChg chg="addSp delSp modSp add mod setBg">
        <pc:chgData name="Polianne Almeida" userId="9bdcdfd4452abf63" providerId="LiveId" clId="{9F51A1C3-2D49-7747-99EA-E2C77A36B887}" dt="2025-01-21T12:49:07.597" v="5125" actId="14100"/>
        <pc:sldMkLst>
          <pc:docMk/>
          <pc:sldMk cId="1745100114" sldId="272"/>
        </pc:sldMkLst>
        <pc:spChg chg="add mod">
          <ac:chgData name="Polianne Almeida" userId="9bdcdfd4452abf63" providerId="LiveId" clId="{9F51A1C3-2D49-7747-99EA-E2C77A36B887}" dt="2025-01-21T00:18:50.421" v="2742" actId="404"/>
          <ac:spMkLst>
            <pc:docMk/>
            <pc:sldMk cId="1745100114" sldId="272"/>
            <ac:spMk id="10" creationId="{9154CBD3-EC14-6E98-DEDF-8AE371A5EBB8}"/>
          </ac:spMkLst>
        </pc:spChg>
        <pc:spChg chg="add del mod">
          <ac:chgData name="Polianne Almeida" userId="9bdcdfd4452abf63" providerId="LiveId" clId="{9F51A1C3-2D49-7747-99EA-E2C77A36B887}" dt="2025-01-21T12:47:53.092" v="5115" actId="478"/>
          <ac:spMkLst>
            <pc:docMk/>
            <pc:sldMk cId="1745100114" sldId="272"/>
            <ac:spMk id="12" creationId="{2309EE5E-BA1F-E134-54A6-04892E771EDF}"/>
          </ac:spMkLst>
        </pc:spChg>
        <pc:spChg chg="mod">
          <ac:chgData name="Polianne Almeida" userId="9bdcdfd4452abf63" providerId="LiveId" clId="{9F51A1C3-2D49-7747-99EA-E2C77A36B887}" dt="2025-01-21T12:49:01.782" v="5124" actId="1036"/>
          <ac:spMkLst>
            <pc:docMk/>
            <pc:sldMk cId="1745100114" sldId="272"/>
            <ac:spMk id="15" creationId="{62EBDBD3-AE07-F648-ACFE-67A551D5E0A4}"/>
          </ac:spMkLst>
        </pc:spChg>
        <pc:graphicFrameChg chg="del">
          <ac:chgData name="Polianne Almeida" userId="9bdcdfd4452abf63" providerId="LiveId" clId="{9F51A1C3-2D49-7747-99EA-E2C77A36B887}" dt="2025-01-21T12:47:48.831" v="5114" actId="478"/>
          <ac:graphicFrameMkLst>
            <pc:docMk/>
            <pc:sldMk cId="1745100114" sldId="272"/>
            <ac:graphicFrameMk id="13" creationId="{267D19C7-5B42-DF37-097B-1BB07487F69E}"/>
          </ac:graphicFrameMkLst>
        </pc:graphicFrameChg>
        <pc:graphicFrameChg chg="mod">
          <ac:chgData name="Polianne Almeida" userId="9bdcdfd4452abf63" providerId="LiveId" clId="{9F51A1C3-2D49-7747-99EA-E2C77A36B887}" dt="2025-01-21T12:49:07.597" v="5125" actId="14100"/>
          <ac:graphicFrameMkLst>
            <pc:docMk/>
            <pc:sldMk cId="1745100114" sldId="272"/>
            <ac:graphicFrameMk id="24" creationId="{0A4AECB9-5D06-AD09-09D3-18BB24172907}"/>
          </ac:graphicFrameMkLst>
        </pc:graphicFrameChg>
      </pc:sldChg>
      <pc:sldChg chg="addSp delSp modSp add mod setBg chgLayout">
        <pc:chgData name="Polianne Almeida" userId="9bdcdfd4452abf63" providerId="LiveId" clId="{9F51A1C3-2D49-7747-99EA-E2C77A36B887}" dt="2025-01-22T01:14:25.517" v="6588" actId="1076"/>
        <pc:sldMkLst>
          <pc:docMk/>
          <pc:sldMk cId="2119142130" sldId="273"/>
        </pc:sldMkLst>
        <pc:spChg chg="mod">
          <ac:chgData name="Polianne Almeida" userId="9bdcdfd4452abf63" providerId="LiveId" clId="{9F51A1C3-2D49-7747-99EA-E2C77A36B887}" dt="2025-01-19T12:43:54.470" v="87" actId="20577"/>
          <ac:spMkLst>
            <pc:docMk/>
            <pc:sldMk cId="2119142130" sldId="273"/>
            <ac:spMk id="10" creationId="{84B180C9-AF2C-F0BF-5FB1-CE9E1DC8061E}"/>
          </ac:spMkLst>
        </pc:spChg>
        <pc:picChg chg="mod">
          <ac:chgData name="Polianne Almeida" userId="9bdcdfd4452abf63" providerId="LiveId" clId="{9F51A1C3-2D49-7747-99EA-E2C77A36B887}" dt="2025-01-22T01:14:25.517" v="6588" actId="1076"/>
          <ac:picMkLst>
            <pc:docMk/>
            <pc:sldMk cId="2119142130" sldId="273"/>
            <ac:picMk id="11" creationId="{5D87AF59-AB14-F479-2108-7EF09705F66B}"/>
          </ac:picMkLst>
        </pc:picChg>
      </pc:sldChg>
      <pc:sldChg chg="addSp delSp modSp add mod">
        <pc:chgData name="Polianne Almeida" userId="9bdcdfd4452abf63" providerId="LiveId" clId="{9F51A1C3-2D49-7747-99EA-E2C77A36B887}" dt="2025-01-22T01:14:13.195" v="6585" actId="1076"/>
        <pc:sldMkLst>
          <pc:docMk/>
          <pc:sldMk cId="707310282" sldId="274"/>
        </pc:sldMkLst>
        <pc:spChg chg="mod">
          <ac:chgData name="Polianne Almeida" userId="9bdcdfd4452abf63" providerId="LiveId" clId="{9F51A1C3-2D49-7747-99EA-E2C77A36B887}" dt="2025-01-19T13:24:13.818" v="1541" actId="20577"/>
          <ac:spMkLst>
            <pc:docMk/>
            <pc:sldMk cId="707310282" sldId="274"/>
            <ac:spMk id="10" creationId="{CA988B5D-159F-2C2C-C912-3EA682C3BD99}"/>
          </ac:spMkLst>
        </pc:spChg>
        <pc:spChg chg="mod">
          <ac:chgData name="Polianne Almeida" userId="9bdcdfd4452abf63" providerId="LiveId" clId="{9F51A1C3-2D49-7747-99EA-E2C77A36B887}" dt="2025-01-21T00:10:07.422" v="2629" actId="14100"/>
          <ac:spMkLst>
            <pc:docMk/>
            <pc:sldMk cId="707310282" sldId="274"/>
            <ac:spMk id="12" creationId="{5F05172D-C9DD-390A-A3CA-51A62DE72290}"/>
          </ac:spMkLst>
        </pc:spChg>
        <pc:spChg chg="add mod">
          <ac:chgData name="Polianne Almeida" userId="9bdcdfd4452abf63" providerId="LiveId" clId="{9F51A1C3-2D49-7747-99EA-E2C77A36B887}" dt="2025-01-20T23:36:16.263" v="2572" actId="767"/>
          <ac:spMkLst>
            <pc:docMk/>
            <pc:sldMk cId="707310282" sldId="274"/>
            <ac:spMk id="17" creationId="{AF526AEB-39E9-D90A-6150-3C199C5C31D7}"/>
          </ac:spMkLst>
        </pc:spChg>
        <pc:spChg chg="add mod">
          <ac:chgData name="Polianne Almeida" userId="9bdcdfd4452abf63" providerId="LiveId" clId="{9F51A1C3-2D49-7747-99EA-E2C77A36B887}" dt="2025-01-20T23:36:33.227" v="2576" actId="767"/>
          <ac:spMkLst>
            <pc:docMk/>
            <pc:sldMk cId="707310282" sldId="274"/>
            <ac:spMk id="18" creationId="{4E25CF1F-23F0-46F7-11E5-0A1D9A57E3E8}"/>
          </ac:spMkLst>
        </pc:spChg>
        <pc:graphicFrameChg chg="add del mod modGraphic">
          <ac:chgData name="Polianne Almeida" userId="9bdcdfd4452abf63" providerId="LiveId" clId="{9F51A1C3-2D49-7747-99EA-E2C77A36B887}" dt="2025-01-20T23:39:01.717" v="2585" actId="1076"/>
          <ac:graphicFrameMkLst>
            <pc:docMk/>
            <pc:sldMk cId="707310282" sldId="274"/>
            <ac:graphicFrameMk id="13" creationId="{9E4F58A2-94B3-7427-D135-E235C73B2BE4}"/>
          </ac:graphicFrameMkLst>
        </pc:graphicFrameChg>
        <pc:picChg chg="mod">
          <ac:chgData name="Polianne Almeida" userId="9bdcdfd4452abf63" providerId="LiveId" clId="{9F51A1C3-2D49-7747-99EA-E2C77A36B887}" dt="2025-01-22T01:14:13.195" v="6585" actId="1076"/>
          <ac:picMkLst>
            <pc:docMk/>
            <pc:sldMk cId="707310282" sldId="274"/>
            <ac:picMk id="11" creationId="{73E897D1-26BF-7CB5-F925-D532F968FC00}"/>
          </ac:picMkLst>
        </pc:picChg>
      </pc:sldChg>
      <pc:sldChg chg="addSp delSp modSp add mod setBg">
        <pc:chgData name="Polianne Almeida" userId="9bdcdfd4452abf63" providerId="LiveId" clId="{9F51A1C3-2D49-7747-99EA-E2C77A36B887}" dt="2025-01-22T10:53:22.671" v="6672" actId="27636"/>
        <pc:sldMkLst>
          <pc:docMk/>
          <pc:sldMk cId="374623801" sldId="275"/>
        </pc:sldMkLst>
        <pc:spChg chg="mod">
          <ac:chgData name="Polianne Almeida" userId="9bdcdfd4452abf63" providerId="LiveId" clId="{9F51A1C3-2D49-7747-99EA-E2C77A36B887}" dt="2025-01-19T13:24:37.708" v="1569" actId="20577"/>
          <ac:spMkLst>
            <pc:docMk/>
            <pc:sldMk cId="374623801" sldId="275"/>
            <ac:spMk id="10" creationId="{984EF962-D31B-DB39-F22E-0EBFF2A091B2}"/>
          </ac:spMkLst>
        </pc:spChg>
        <pc:spChg chg="mod">
          <ac:chgData name="Polianne Almeida" userId="9bdcdfd4452abf63" providerId="LiveId" clId="{9F51A1C3-2D49-7747-99EA-E2C77A36B887}" dt="2025-01-22T10:53:22.671" v="6672" actId="27636"/>
          <ac:spMkLst>
            <pc:docMk/>
            <pc:sldMk cId="374623801" sldId="275"/>
            <ac:spMk id="12" creationId="{B495FF15-E8BB-131F-5BD1-6AF22A2EF5B6}"/>
          </ac:spMkLst>
        </pc:spChg>
        <pc:picChg chg="mod">
          <ac:chgData name="Polianne Almeida" userId="9bdcdfd4452abf63" providerId="LiveId" clId="{9F51A1C3-2D49-7747-99EA-E2C77A36B887}" dt="2025-01-22T01:13:52.115" v="6577" actId="1076"/>
          <ac:picMkLst>
            <pc:docMk/>
            <pc:sldMk cId="374623801" sldId="275"/>
            <ac:picMk id="11" creationId="{E757144A-0430-E003-2885-E72BA3123D2A}"/>
          </ac:picMkLst>
        </pc:picChg>
      </pc:sldChg>
      <pc:sldChg chg="addSp delSp modSp add mod">
        <pc:chgData name="Polianne Almeida" userId="9bdcdfd4452abf63" providerId="LiveId" clId="{9F51A1C3-2D49-7747-99EA-E2C77A36B887}" dt="2025-01-22T01:13:39.829" v="6573" actId="1076"/>
        <pc:sldMkLst>
          <pc:docMk/>
          <pc:sldMk cId="3967168946" sldId="276"/>
        </pc:sldMkLst>
        <pc:spChg chg="mod">
          <ac:chgData name="Polianne Almeida" userId="9bdcdfd4452abf63" providerId="LiveId" clId="{9F51A1C3-2D49-7747-99EA-E2C77A36B887}" dt="2025-01-21T02:36:58.855" v="3158" actId="20577"/>
          <ac:spMkLst>
            <pc:docMk/>
            <pc:sldMk cId="3967168946" sldId="276"/>
            <ac:spMk id="10" creationId="{D5A278BA-A30B-02E1-5AA7-0500D53F890A}"/>
          </ac:spMkLst>
        </pc:spChg>
        <pc:spChg chg="del mod">
          <ac:chgData name="Polianne Almeida" userId="9bdcdfd4452abf63" providerId="LiveId" clId="{9F51A1C3-2D49-7747-99EA-E2C77A36B887}" dt="2025-01-21T02:39:11.108" v="3161" actId="1032"/>
          <ac:spMkLst>
            <pc:docMk/>
            <pc:sldMk cId="3967168946" sldId="276"/>
            <ac:spMk id="12" creationId="{A81B156B-1A19-B040-E074-D874FFB2E021}"/>
          </ac:spMkLst>
        </pc:spChg>
        <pc:grpChg chg="mod">
          <ac:chgData name="Polianne Almeida" userId="9bdcdfd4452abf63" providerId="LiveId" clId="{9F51A1C3-2D49-7747-99EA-E2C77A36B887}" dt="2025-01-21T02:37:04.322" v="3159" actId="14100"/>
          <ac:grpSpMkLst>
            <pc:docMk/>
            <pc:sldMk cId="3967168946" sldId="276"/>
            <ac:grpSpMk id="5" creationId="{E1BD24AD-008F-B9EB-E9F2-83D3A592DAD4}"/>
          </ac:grpSpMkLst>
        </pc:grpChg>
        <pc:graphicFrameChg chg="add mod modGraphic">
          <ac:chgData name="Polianne Almeida" userId="9bdcdfd4452abf63" providerId="LiveId" clId="{9F51A1C3-2D49-7747-99EA-E2C77A36B887}" dt="2025-01-21T21:47:14.617" v="5127" actId="1076"/>
          <ac:graphicFrameMkLst>
            <pc:docMk/>
            <pc:sldMk cId="3967168946" sldId="276"/>
            <ac:graphicFrameMk id="13" creationId="{01704338-E9EE-B6B4-DDED-688A3C0642BD}"/>
          </ac:graphicFrameMkLst>
        </pc:graphicFrameChg>
        <pc:picChg chg="mod">
          <ac:chgData name="Polianne Almeida" userId="9bdcdfd4452abf63" providerId="LiveId" clId="{9F51A1C3-2D49-7747-99EA-E2C77A36B887}" dt="2025-01-22T01:13:39.829" v="6573" actId="1076"/>
          <ac:picMkLst>
            <pc:docMk/>
            <pc:sldMk cId="3967168946" sldId="276"/>
            <ac:picMk id="11" creationId="{04380DDC-B0B2-A0CF-BE05-5A3E7CBD663C}"/>
          </ac:picMkLst>
        </pc:picChg>
      </pc:sldChg>
      <pc:sldChg chg="addSp delSp modSp add mod modAnim chgLayout">
        <pc:chgData name="Polianne Almeida" userId="9bdcdfd4452abf63" providerId="LiveId" clId="{9F51A1C3-2D49-7747-99EA-E2C77A36B887}" dt="2025-01-22T01:15:29.618" v="6597" actId="1076"/>
        <pc:sldMkLst>
          <pc:docMk/>
          <pc:sldMk cId="2805954611" sldId="277"/>
        </pc:sldMkLst>
        <pc:spChg chg="add del mod">
          <ac:chgData name="Polianne Almeida" userId="9bdcdfd4452abf63" providerId="LiveId" clId="{9F51A1C3-2D49-7747-99EA-E2C77A36B887}" dt="2025-01-21T03:13:04.225" v="4454"/>
          <ac:spMkLst>
            <pc:docMk/>
            <pc:sldMk cId="2805954611" sldId="277"/>
            <ac:spMk id="12" creationId="{2004AFB2-2B87-7417-936F-E1F7EB7E7E08}"/>
          </ac:spMkLst>
        </pc:spChg>
        <pc:spChg chg="add del mod">
          <ac:chgData name="Polianne Almeida" userId="9bdcdfd4452abf63" providerId="LiveId" clId="{9F51A1C3-2D49-7747-99EA-E2C77A36B887}" dt="2025-01-21T03:13:04.558" v="4456"/>
          <ac:spMkLst>
            <pc:docMk/>
            <pc:sldMk cId="2805954611" sldId="277"/>
            <ac:spMk id="13" creationId="{AFCF2321-D447-32D8-99BC-27A4D5E9AC13}"/>
          </ac:spMkLst>
        </pc:spChg>
        <pc:spChg chg="add mod">
          <ac:chgData name="Polianne Almeida" userId="9bdcdfd4452abf63" providerId="LiveId" clId="{9F51A1C3-2D49-7747-99EA-E2C77A36B887}" dt="2025-01-19T18:16:43.146" v="2062" actId="767"/>
          <ac:spMkLst>
            <pc:docMk/>
            <pc:sldMk cId="2805954611" sldId="277"/>
            <ac:spMk id="15" creationId="{BE120615-2FB1-5B67-B894-3AA1023BB104}"/>
          </ac:spMkLst>
        </pc:spChg>
        <pc:spChg chg="add mod">
          <ac:chgData name="Polianne Almeida" userId="9bdcdfd4452abf63" providerId="LiveId" clId="{9F51A1C3-2D49-7747-99EA-E2C77A36B887}" dt="2025-01-19T18:17:24.331" v="2066" actId="767"/>
          <ac:spMkLst>
            <pc:docMk/>
            <pc:sldMk cId="2805954611" sldId="277"/>
            <ac:spMk id="16" creationId="{C81A682A-3FD0-8DA1-ECDE-5AC420F1108C}"/>
          </ac:spMkLst>
        </pc:spChg>
        <pc:spChg chg="add mod">
          <ac:chgData name="Polianne Almeida" userId="9bdcdfd4452abf63" providerId="LiveId" clId="{9F51A1C3-2D49-7747-99EA-E2C77A36B887}" dt="2025-01-21T03:15:53.070" v="4608" actId="767"/>
          <ac:spMkLst>
            <pc:docMk/>
            <pc:sldMk cId="2805954611" sldId="277"/>
            <ac:spMk id="17" creationId="{BD9D2AAE-A650-61D5-28EA-4F579F0DE290}"/>
          </ac:spMkLst>
        </pc:spChg>
        <pc:spChg chg="mod">
          <ac:chgData name="Polianne Almeida" userId="9bdcdfd4452abf63" providerId="LiveId" clId="{9F51A1C3-2D49-7747-99EA-E2C77A36B887}" dt="2025-01-21T03:18:06.823" v="4619" actId="18245"/>
          <ac:spMkLst>
            <pc:docMk/>
            <pc:sldMk cId="2805954611" sldId="277"/>
            <ac:spMk id="19" creationId="{50B8AB16-E75A-9183-5FD2-A1BF7DF5904B}"/>
          </ac:spMkLst>
        </pc:spChg>
        <pc:spChg chg="mod">
          <ac:chgData name="Polianne Almeida" userId="9bdcdfd4452abf63" providerId="LiveId" clId="{9F51A1C3-2D49-7747-99EA-E2C77A36B887}" dt="2025-01-21T03:18:06.823" v="4619" actId="18245"/>
          <ac:spMkLst>
            <pc:docMk/>
            <pc:sldMk cId="2805954611" sldId="277"/>
            <ac:spMk id="20" creationId="{6F6039C7-AC3A-435A-68F3-9409A60B31D2}"/>
          </ac:spMkLst>
        </pc:spChg>
        <pc:spChg chg="mod">
          <ac:chgData name="Polianne Almeida" userId="9bdcdfd4452abf63" providerId="LiveId" clId="{9F51A1C3-2D49-7747-99EA-E2C77A36B887}" dt="2025-01-21T03:18:06.823" v="4619" actId="18245"/>
          <ac:spMkLst>
            <pc:docMk/>
            <pc:sldMk cId="2805954611" sldId="277"/>
            <ac:spMk id="21" creationId="{79D255E5-CAA5-F366-1A62-6522F7B44A77}"/>
          </ac:spMkLst>
        </pc:spChg>
        <pc:spChg chg="mod">
          <ac:chgData name="Polianne Almeida" userId="9bdcdfd4452abf63" providerId="LiveId" clId="{9F51A1C3-2D49-7747-99EA-E2C77A36B887}" dt="2025-01-21T03:18:06.823" v="4619" actId="18245"/>
          <ac:spMkLst>
            <pc:docMk/>
            <pc:sldMk cId="2805954611" sldId="277"/>
            <ac:spMk id="22" creationId="{B8307F73-40E7-9776-427F-58E9FDD6D5B4}"/>
          </ac:spMkLst>
        </pc:spChg>
        <pc:spChg chg="mod">
          <ac:chgData name="Polianne Almeida" userId="9bdcdfd4452abf63" providerId="LiveId" clId="{9F51A1C3-2D49-7747-99EA-E2C77A36B887}" dt="2025-01-21T03:17:44.708" v="4616" actId="11530"/>
          <ac:spMkLst>
            <pc:docMk/>
            <pc:sldMk cId="2805954611" sldId="277"/>
            <ac:spMk id="23" creationId="{99987416-7D83-3B0F-7C97-25831D19A964}"/>
          </ac:spMkLst>
        </pc:spChg>
        <pc:spChg chg="add del">
          <ac:chgData name="Polianne Almeida" userId="9bdcdfd4452abf63" providerId="LiveId" clId="{9F51A1C3-2D49-7747-99EA-E2C77A36B887}" dt="2025-01-21T03:18:06.082" v="4618" actId="11529"/>
          <ac:spMkLst>
            <pc:docMk/>
            <pc:sldMk cId="2805954611" sldId="277"/>
            <ac:spMk id="24" creationId="{32FCD69B-E66C-1D36-53B7-7A71A0FF4E7B}"/>
          </ac:spMkLst>
        </pc:spChg>
        <pc:spChg chg="add del mod">
          <ac:chgData name="Polianne Almeida" userId="9bdcdfd4452abf63" providerId="LiveId" clId="{9F51A1C3-2D49-7747-99EA-E2C77A36B887}" dt="2025-01-21T03:20:19.420" v="4739"/>
          <ac:spMkLst>
            <pc:docMk/>
            <pc:sldMk cId="2805954611" sldId="277"/>
            <ac:spMk id="25" creationId="{846A5FD0-9649-9CF2-33FE-63EFF9CC1164}"/>
          </ac:spMkLst>
        </pc:spChg>
        <pc:spChg chg="add mod">
          <ac:chgData name="Polianne Almeida" userId="9bdcdfd4452abf63" providerId="LiveId" clId="{9F51A1C3-2D49-7747-99EA-E2C77A36B887}" dt="2025-01-21T03:19:14.164" v="4684" actId="5793"/>
          <ac:spMkLst>
            <pc:docMk/>
            <pc:sldMk cId="2805954611" sldId="277"/>
            <ac:spMk id="26" creationId="{504886BE-EF38-F94F-83C4-54E7BAF1E322}"/>
          </ac:spMkLst>
        </pc:spChg>
        <pc:spChg chg="add del mod">
          <ac:chgData name="Polianne Almeida" userId="9bdcdfd4452abf63" providerId="LiveId" clId="{9F51A1C3-2D49-7747-99EA-E2C77A36B887}" dt="2025-01-21T03:20:18.724" v="4737"/>
          <ac:spMkLst>
            <pc:docMk/>
            <pc:sldMk cId="2805954611" sldId="277"/>
            <ac:spMk id="27" creationId="{7089BFC2-13E4-44ED-EFA9-1B2A4EA7990C}"/>
          </ac:spMkLst>
        </pc:spChg>
        <pc:grpChg chg="mod">
          <ac:chgData name="Polianne Almeida" userId="9bdcdfd4452abf63" providerId="LiveId" clId="{9F51A1C3-2D49-7747-99EA-E2C77A36B887}" dt="2025-01-21T03:18:06.823" v="4619" actId="18245"/>
          <ac:grpSpMkLst>
            <pc:docMk/>
            <pc:sldMk cId="2805954611" sldId="277"/>
            <ac:grpSpMk id="18" creationId="{F6D98004-E48F-C0EF-EAE5-A7B37237664D}"/>
          </ac:grpSpMkLst>
        </pc:grpChg>
        <pc:graphicFrameChg chg="add del mod modGraphic">
          <ac:chgData name="Polianne Almeida" userId="9bdcdfd4452abf63" providerId="LiveId" clId="{9F51A1C3-2D49-7747-99EA-E2C77A36B887}" dt="2025-01-21T03:18:32.227" v="4622" actId="11529"/>
          <ac:graphicFrameMkLst>
            <pc:docMk/>
            <pc:sldMk cId="2805954611" sldId="277"/>
            <ac:graphicFrameMk id="14" creationId="{BD441413-CE78-5D57-02ED-A2A3955246FD}"/>
          </ac:graphicFrameMkLst>
        </pc:graphicFrameChg>
        <pc:picChg chg="mod">
          <ac:chgData name="Polianne Almeida" userId="9bdcdfd4452abf63" providerId="LiveId" clId="{9F51A1C3-2D49-7747-99EA-E2C77A36B887}" dt="2025-01-22T01:15:29.618" v="6597" actId="1076"/>
          <ac:picMkLst>
            <pc:docMk/>
            <pc:sldMk cId="2805954611" sldId="277"/>
            <ac:picMk id="10" creationId="{C640DF2E-C04C-FCF1-90F6-2543862307F9}"/>
          </ac:picMkLst>
        </pc:picChg>
        <pc:cxnChg chg="add mod">
          <ac:chgData name="Polianne Almeida" userId="9bdcdfd4452abf63" providerId="LiveId" clId="{9F51A1C3-2D49-7747-99EA-E2C77A36B887}" dt="2025-01-21T03:20:42.584" v="4742" actId="692"/>
          <ac:cxnSpMkLst>
            <pc:docMk/>
            <pc:sldMk cId="2805954611" sldId="277"/>
            <ac:cxnSpMk id="29" creationId="{3C982CDC-65F9-FBB5-1EA4-E0F9912E198C}"/>
          </ac:cxnSpMkLst>
        </pc:cxnChg>
        <pc:cxnChg chg="add mod">
          <ac:chgData name="Polianne Almeida" userId="9bdcdfd4452abf63" providerId="LiveId" clId="{9F51A1C3-2D49-7747-99EA-E2C77A36B887}" dt="2025-01-21T03:20:50.872" v="4745" actId="692"/>
          <ac:cxnSpMkLst>
            <pc:docMk/>
            <pc:sldMk cId="2805954611" sldId="277"/>
            <ac:cxnSpMk id="30" creationId="{7B47CDE0-4A62-60F4-D951-D5DCC9BDE326}"/>
          </ac:cxnSpMkLst>
        </pc:cxnChg>
        <pc:cxnChg chg="add mod">
          <ac:chgData name="Polianne Almeida" userId="9bdcdfd4452abf63" providerId="LiveId" clId="{9F51A1C3-2D49-7747-99EA-E2C77A36B887}" dt="2025-01-21T03:20:50.872" v="4745" actId="692"/>
          <ac:cxnSpMkLst>
            <pc:docMk/>
            <pc:sldMk cId="2805954611" sldId="277"/>
            <ac:cxnSpMk id="31" creationId="{7048DB50-C005-03AE-5C0E-9CEA97FAA41E}"/>
          </ac:cxnSpMkLst>
        </pc:cxnChg>
        <pc:cxnChg chg="add mod">
          <ac:chgData name="Polianne Almeida" userId="9bdcdfd4452abf63" providerId="LiveId" clId="{9F51A1C3-2D49-7747-99EA-E2C77A36B887}" dt="2025-01-21T03:20:50.872" v="4745" actId="692"/>
          <ac:cxnSpMkLst>
            <pc:docMk/>
            <pc:sldMk cId="2805954611" sldId="277"/>
            <ac:cxnSpMk id="32" creationId="{B4BA6B7C-4E44-7176-75C8-5D1408AB88C0}"/>
          </ac:cxnSpMkLst>
        </pc:cxnChg>
      </pc:sldChg>
      <pc:sldChg chg="modSp mod ord modAnim">
        <pc:chgData name="Polianne Almeida" userId="9bdcdfd4452abf63" providerId="LiveId" clId="{9F51A1C3-2D49-7747-99EA-E2C77A36B887}" dt="2025-01-22T01:14:46.674" v="6593" actId="1076"/>
        <pc:sldMkLst>
          <pc:docMk/>
          <pc:sldMk cId="1295051363" sldId="278"/>
        </pc:sldMkLst>
        <pc:picChg chg="mod">
          <ac:chgData name="Polianne Almeida" userId="9bdcdfd4452abf63" providerId="LiveId" clId="{9F51A1C3-2D49-7747-99EA-E2C77A36B887}" dt="2025-01-22T01:14:46.674" v="6593" actId="1076"/>
          <ac:picMkLst>
            <pc:docMk/>
            <pc:sldMk cId="1295051363" sldId="278"/>
            <ac:picMk id="13" creationId="{B5FF6EFD-5CB5-806C-3FD5-7A5E3F88DB29}"/>
          </ac:picMkLst>
        </pc:picChg>
      </pc:sldChg>
      <pc:sldChg chg="modSp mod">
        <pc:chgData name="Polianne Almeida" userId="9bdcdfd4452abf63" providerId="LiveId" clId="{9F51A1C3-2D49-7747-99EA-E2C77A36B887}" dt="2025-01-22T01:14:22.583" v="6587" actId="1076"/>
        <pc:sldMkLst>
          <pc:docMk/>
          <pc:sldMk cId="2552362183" sldId="279"/>
        </pc:sldMkLst>
        <pc:picChg chg="mod">
          <ac:chgData name="Polianne Almeida" userId="9bdcdfd4452abf63" providerId="LiveId" clId="{9F51A1C3-2D49-7747-99EA-E2C77A36B887}" dt="2025-01-22T01:14:22.583" v="6587" actId="1076"/>
          <ac:picMkLst>
            <pc:docMk/>
            <pc:sldMk cId="2552362183" sldId="279"/>
            <ac:picMk id="11" creationId="{2A2A9779-7581-B2EE-B249-03EDB430C190}"/>
          </ac:picMkLst>
        </pc:picChg>
      </pc:sldChg>
      <pc:sldChg chg="modSp mod ord setBg modAnim">
        <pc:chgData name="Polianne Almeida" userId="9bdcdfd4452abf63" providerId="LiveId" clId="{9F51A1C3-2D49-7747-99EA-E2C77A36B887}" dt="2025-01-22T01:14:36.641" v="6590" actId="1076"/>
        <pc:sldMkLst>
          <pc:docMk/>
          <pc:sldMk cId="3972099048" sldId="280"/>
        </pc:sldMkLst>
        <pc:spChg chg="mod">
          <ac:chgData name="Polianne Almeida" userId="9bdcdfd4452abf63" providerId="LiveId" clId="{9F51A1C3-2D49-7747-99EA-E2C77A36B887}" dt="2025-01-21T12:29:12.832" v="5104" actId="1076"/>
          <ac:spMkLst>
            <pc:docMk/>
            <pc:sldMk cId="3972099048" sldId="280"/>
            <ac:spMk id="11" creationId="{84C3A6F6-4A4E-087A-01CA-D84EE7C435FE}"/>
          </ac:spMkLst>
        </pc:spChg>
        <pc:picChg chg="mod">
          <ac:chgData name="Polianne Almeida" userId="9bdcdfd4452abf63" providerId="LiveId" clId="{9F51A1C3-2D49-7747-99EA-E2C77A36B887}" dt="2025-01-22T01:14:36.641" v="6590" actId="1076"/>
          <ac:picMkLst>
            <pc:docMk/>
            <pc:sldMk cId="3972099048" sldId="280"/>
            <ac:picMk id="13" creationId="{63D7958A-CE86-EE26-38ED-61D00908DED4}"/>
          </ac:picMkLst>
        </pc:picChg>
      </pc:sldChg>
      <pc:sldChg chg="modSp mod">
        <pc:chgData name="Polianne Almeida" userId="9bdcdfd4452abf63" providerId="LiveId" clId="{9F51A1C3-2D49-7747-99EA-E2C77A36B887}" dt="2025-01-22T10:54:43.413" v="6728" actId="122"/>
        <pc:sldMkLst>
          <pc:docMk/>
          <pc:sldMk cId="3046959695" sldId="281"/>
        </pc:sldMkLst>
        <pc:spChg chg="mod">
          <ac:chgData name="Polianne Almeida" userId="9bdcdfd4452abf63" providerId="LiveId" clId="{9F51A1C3-2D49-7747-99EA-E2C77A36B887}" dt="2025-01-22T10:54:43.413" v="6728" actId="122"/>
          <ac:spMkLst>
            <pc:docMk/>
            <pc:sldMk cId="3046959695" sldId="281"/>
            <ac:spMk id="16" creationId="{89ABDF7D-0141-ECA5-3BC2-48BBECBAB981}"/>
          </ac:spMkLst>
        </pc:spChg>
      </pc:sldChg>
      <pc:sldChg chg="modSp mod modAnim">
        <pc:chgData name="Polianne Almeida" userId="9bdcdfd4452abf63" providerId="LiveId" clId="{9F51A1C3-2D49-7747-99EA-E2C77A36B887}" dt="2025-01-22T10:55:14.267" v="6730"/>
        <pc:sldMkLst>
          <pc:docMk/>
          <pc:sldMk cId="2059236375" sldId="283"/>
        </pc:sldMkLst>
        <pc:spChg chg="mod">
          <ac:chgData name="Polianne Almeida" userId="9bdcdfd4452abf63" providerId="LiveId" clId="{9F51A1C3-2D49-7747-99EA-E2C77A36B887}" dt="2025-01-21T03:25:59.120" v="5026" actId="27636"/>
          <ac:spMkLst>
            <pc:docMk/>
            <pc:sldMk cId="2059236375" sldId="283"/>
            <ac:spMk id="12" creationId="{290B2C0D-0744-0604-C94A-40BD72A26C62}"/>
          </ac:spMkLst>
        </pc:spChg>
        <pc:graphicFrameChg chg="mod">
          <ac:chgData name="Polianne Almeida" userId="9bdcdfd4452abf63" providerId="LiveId" clId="{9F51A1C3-2D49-7747-99EA-E2C77A36B887}" dt="2025-01-21T03:27:32.972" v="5033" actId="13249"/>
          <ac:graphicFrameMkLst>
            <pc:docMk/>
            <pc:sldMk cId="2059236375" sldId="283"/>
            <ac:graphicFrameMk id="15" creationId="{418392A9-485F-8ABB-6C60-81D13428E82E}"/>
          </ac:graphicFrameMkLst>
        </pc:graphicFrameChg>
        <pc:picChg chg="mod">
          <ac:chgData name="Polianne Almeida" userId="9bdcdfd4452abf63" providerId="LiveId" clId="{9F51A1C3-2D49-7747-99EA-E2C77A36B887}" dt="2025-01-22T01:14:29.281" v="6589" actId="1076"/>
          <ac:picMkLst>
            <pc:docMk/>
            <pc:sldMk cId="2059236375" sldId="283"/>
            <ac:picMk id="11" creationId="{5E298833-71DE-C856-B117-08C7659E7A08}"/>
          </ac:picMkLst>
        </pc:picChg>
      </pc:sldChg>
      <pc:sldChg chg="del ord modAnim">
        <pc:chgData name="Polianne Almeida" userId="9bdcdfd4452abf63" providerId="LiveId" clId="{9F51A1C3-2D49-7747-99EA-E2C77A36B887}" dt="2025-01-21T12:29:56.482" v="5107" actId="2696"/>
        <pc:sldMkLst>
          <pc:docMk/>
          <pc:sldMk cId="1152672909" sldId="284"/>
        </pc:sldMkLst>
      </pc:sldChg>
      <pc:sldChg chg="modSp add mod ord">
        <pc:chgData name="Polianne Almeida" userId="9bdcdfd4452abf63" providerId="LiveId" clId="{9F51A1C3-2D49-7747-99EA-E2C77A36B887}" dt="2025-01-22T10:51:56.686" v="6628" actId="115"/>
        <pc:sldMkLst>
          <pc:docMk/>
          <pc:sldMk cId="1268512884" sldId="285"/>
        </pc:sldMkLst>
        <pc:spChg chg="mod">
          <ac:chgData name="Polianne Almeida" userId="9bdcdfd4452abf63" providerId="LiveId" clId="{9F51A1C3-2D49-7747-99EA-E2C77A36B887}" dt="2025-01-22T10:51:56.686" v="6628" actId="115"/>
          <ac:spMkLst>
            <pc:docMk/>
            <pc:sldMk cId="1268512884" sldId="285"/>
            <ac:spMk id="12" creationId="{05A24B0F-E615-BBAC-588C-95ECE9912C3B}"/>
          </ac:spMkLst>
        </pc:spChg>
        <pc:picChg chg="mod">
          <ac:chgData name="Polianne Almeida" userId="9bdcdfd4452abf63" providerId="LiveId" clId="{9F51A1C3-2D49-7747-99EA-E2C77A36B887}" dt="2025-01-22T01:13:58.348" v="6579" actId="1076"/>
          <ac:picMkLst>
            <pc:docMk/>
            <pc:sldMk cId="1268512884" sldId="285"/>
            <ac:picMk id="11" creationId="{D8AFEC47-216B-297A-7767-678E2661429A}"/>
          </ac:picMkLst>
        </pc:picChg>
      </pc:sldChg>
      <pc:sldChg chg="modSp add del mod">
        <pc:chgData name="Polianne Almeida" userId="9bdcdfd4452abf63" providerId="LiveId" clId="{9F51A1C3-2D49-7747-99EA-E2C77A36B887}" dt="2025-01-20T22:59:37.586" v="2261" actId="2696"/>
        <pc:sldMkLst>
          <pc:docMk/>
          <pc:sldMk cId="1834632067" sldId="285"/>
        </pc:sldMkLst>
      </pc:sldChg>
      <pc:sldChg chg="modSp add mod setBg">
        <pc:chgData name="Polianne Almeida" userId="9bdcdfd4452abf63" providerId="LiveId" clId="{9F51A1C3-2D49-7747-99EA-E2C77A36B887}" dt="2025-01-22T01:13:47.779" v="6575" actId="1076"/>
        <pc:sldMkLst>
          <pc:docMk/>
          <pc:sldMk cId="542466439" sldId="286"/>
        </pc:sldMkLst>
        <pc:spChg chg="mod">
          <ac:chgData name="Polianne Almeida" userId="9bdcdfd4452abf63" providerId="LiveId" clId="{9F51A1C3-2D49-7747-99EA-E2C77A36B887}" dt="2025-01-21T00:18:00.812" v="2716" actId="27636"/>
          <ac:spMkLst>
            <pc:docMk/>
            <pc:sldMk cId="542466439" sldId="286"/>
            <ac:spMk id="12" creationId="{07DD4023-2FD6-CD32-B33B-09AE370E6182}"/>
          </ac:spMkLst>
        </pc:spChg>
        <pc:picChg chg="mod">
          <ac:chgData name="Polianne Almeida" userId="9bdcdfd4452abf63" providerId="LiveId" clId="{9F51A1C3-2D49-7747-99EA-E2C77A36B887}" dt="2025-01-22T01:13:47.779" v="6575" actId="1076"/>
          <ac:picMkLst>
            <pc:docMk/>
            <pc:sldMk cId="542466439" sldId="286"/>
            <ac:picMk id="11" creationId="{CDE5255F-8AC4-DEA3-5F95-7FD863088A17}"/>
          </ac:picMkLst>
        </pc:picChg>
      </pc:sldChg>
      <pc:sldChg chg="delSp modSp add mod">
        <pc:chgData name="Polianne Almeida" userId="9bdcdfd4452abf63" providerId="LiveId" clId="{9F51A1C3-2D49-7747-99EA-E2C77A36B887}" dt="2025-01-22T01:14:08.270" v="6583" actId="1076"/>
        <pc:sldMkLst>
          <pc:docMk/>
          <pc:sldMk cId="2737710677" sldId="287"/>
        </pc:sldMkLst>
        <pc:spChg chg="mod">
          <ac:chgData name="Polianne Almeida" userId="9bdcdfd4452abf63" providerId="LiveId" clId="{9F51A1C3-2D49-7747-99EA-E2C77A36B887}" dt="2025-01-21T02:31:42.231" v="3063" actId="113"/>
          <ac:spMkLst>
            <pc:docMk/>
            <pc:sldMk cId="2737710677" sldId="287"/>
            <ac:spMk id="12" creationId="{B35B7213-D3EB-3FEE-04AC-9CBF41CA0230}"/>
          </ac:spMkLst>
        </pc:spChg>
        <pc:graphicFrameChg chg="del">
          <ac:chgData name="Polianne Almeida" userId="9bdcdfd4452abf63" providerId="LiveId" clId="{9F51A1C3-2D49-7747-99EA-E2C77A36B887}" dt="2025-01-21T00:20:54.807" v="2744" actId="478"/>
          <ac:graphicFrameMkLst>
            <pc:docMk/>
            <pc:sldMk cId="2737710677" sldId="287"/>
            <ac:graphicFrameMk id="13" creationId="{606726DE-7E28-DC18-F302-41530ED0AEF0}"/>
          </ac:graphicFrameMkLst>
        </pc:graphicFrameChg>
        <pc:picChg chg="mod">
          <ac:chgData name="Polianne Almeida" userId="9bdcdfd4452abf63" providerId="LiveId" clId="{9F51A1C3-2D49-7747-99EA-E2C77A36B887}" dt="2025-01-22T01:14:08.270" v="6583" actId="1076"/>
          <ac:picMkLst>
            <pc:docMk/>
            <pc:sldMk cId="2737710677" sldId="287"/>
            <ac:picMk id="11" creationId="{886B1E10-0798-FE42-2707-AE9078B501CE}"/>
          </ac:picMkLst>
        </pc:picChg>
      </pc:sldChg>
      <pc:sldChg chg="modSp add mod">
        <pc:chgData name="Polianne Almeida" userId="9bdcdfd4452abf63" providerId="LiveId" clId="{9F51A1C3-2D49-7747-99EA-E2C77A36B887}" dt="2025-01-22T01:14:03.364" v="6581" actId="1076"/>
        <pc:sldMkLst>
          <pc:docMk/>
          <pc:sldMk cId="17905450" sldId="288"/>
        </pc:sldMkLst>
        <pc:spChg chg="mod">
          <ac:chgData name="Polianne Almeida" userId="9bdcdfd4452abf63" providerId="LiveId" clId="{9F51A1C3-2D49-7747-99EA-E2C77A36B887}" dt="2025-01-21T02:36:08.829" v="3127" actId="27636"/>
          <ac:spMkLst>
            <pc:docMk/>
            <pc:sldMk cId="17905450" sldId="288"/>
            <ac:spMk id="12" creationId="{D40E5606-7C5D-A97E-E9C5-3D77E60D89A5}"/>
          </ac:spMkLst>
        </pc:spChg>
        <pc:picChg chg="mod">
          <ac:chgData name="Polianne Almeida" userId="9bdcdfd4452abf63" providerId="LiveId" clId="{9F51A1C3-2D49-7747-99EA-E2C77A36B887}" dt="2025-01-22T01:14:03.364" v="6581" actId="1076"/>
          <ac:picMkLst>
            <pc:docMk/>
            <pc:sldMk cId="17905450" sldId="288"/>
            <ac:picMk id="11" creationId="{F19740F6-E8F8-FCD4-FCD1-DB096E02D903}"/>
          </ac:picMkLst>
        </pc:picChg>
      </pc:sldChg>
      <pc:sldChg chg="addSp delSp modSp add mod">
        <pc:chgData name="Polianne Almeida" userId="9bdcdfd4452abf63" providerId="LiveId" clId="{9F51A1C3-2D49-7747-99EA-E2C77A36B887}" dt="2025-01-21T03:04:41.767" v="4043"/>
        <pc:sldMkLst>
          <pc:docMk/>
          <pc:sldMk cId="3667720284" sldId="289"/>
        </pc:sldMkLst>
        <pc:spChg chg="add del mod">
          <ac:chgData name="Polianne Almeida" userId="9bdcdfd4452abf63" providerId="LiveId" clId="{9F51A1C3-2D49-7747-99EA-E2C77A36B887}" dt="2025-01-21T02:47:42.720" v="3490"/>
          <ac:spMkLst>
            <pc:docMk/>
            <pc:sldMk cId="3667720284" sldId="289"/>
            <ac:spMk id="14" creationId="{3640925D-38C6-232E-6727-D4C96F674822}"/>
          </ac:spMkLst>
        </pc:spChg>
        <pc:spChg chg="add del mod">
          <ac:chgData name="Polianne Almeida" userId="9bdcdfd4452abf63" providerId="LiveId" clId="{9F51A1C3-2D49-7747-99EA-E2C77A36B887}" dt="2025-01-21T03:04:41.767" v="4043"/>
          <ac:spMkLst>
            <pc:docMk/>
            <pc:sldMk cId="3667720284" sldId="289"/>
            <ac:spMk id="16" creationId="{FEA2B199-BC10-D237-20E1-A7B4ED6F7657}"/>
          </ac:spMkLst>
        </pc:spChg>
        <pc:graphicFrameChg chg="del">
          <ac:chgData name="Polianne Almeida" userId="9bdcdfd4452abf63" providerId="LiveId" clId="{9F51A1C3-2D49-7747-99EA-E2C77A36B887}" dt="2025-01-21T02:47:39.111" v="3489" actId="478"/>
          <ac:graphicFrameMkLst>
            <pc:docMk/>
            <pc:sldMk cId="3667720284" sldId="289"/>
            <ac:graphicFrameMk id="13" creationId="{253517A9-EFFE-A624-1D7F-5E104A870CD4}"/>
          </ac:graphicFrameMkLst>
        </pc:graphicFrameChg>
        <pc:graphicFrameChg chg="add mod modGraphic">
          <ac:chgData name="Polianne Almeida" userId="9bdcdfd4452abf63" providerId="LiveId" clId="{9F51A1C3-2D49-7747-99EA-E2C77A36B887}" dt="2025-01-21T03:04:33.454" v="4040" actId="12385"/>
          <ac:graphicFrameMkLst>
            <pc:docMk/>
            <pc:sldMk cId="3667720284" sldId="289"/>
            <ac:graphicFrameMk id="15" creationId="{DFAD47F9-007A-5E48-57E6-AC1574282E6F}"/>
          </ac:graphicFrameMkLst>
        </pc:graphicFrameChg>
        <pc:picChg chg="mod">
          <ac:chgData name="Polianne Almeida" userId="9bdcdfd4452abf63" providerId="LiveId" clId="{9F51A1C3-2D49-7747-99EA-E2C77A36B887}" dt="2025-01-21T02:51:17.383" v="3519" actId="1076"/>
          <ac:picMkLst>
            <pc:docMk/>
            <pc:sldMk cId="3667720284" sldId="289"/>
            <ac:picMk id="11" creationId="{9814DC48-D3BA-1A7E-7598-AD94DC7033EE}"/>
          </ac:picMkLst>
        </pc:picChg>
      </pc:sldChg>
      <pc:sldChg chg="addSp delSp modSp add mod setBg">
        <pc:chgData name="Polianne Almeida" userId="9bdcdfd4452abf63" providerId="LiveId" clId="{9F51A1C3-2D49-7747-99EA-E2C77A36B887}" dt="2025-01-22T00:08:12.023" v="5471" actId="1076"/>
        <pc:sldMkLst>
          <pc:docMk/>
          <pc:sldMk cId="3639611974" sldId="290"/>
        </pc:sldMkLst>
        <pc:spChg chg="mod">
          <ac:chgData name="Polianne Almeida" userId="9bdcdfd4452abf63" providerId="LiveId" clId="{9F51A1C3-2D49-7747-99EA-E2C77A36B887}" dt="2025-01-21T02:52:16.142" v="3536" actId="404"/>
          <ac:spMkLst>
            <pc:docMk/>
            <pc:sldMk cId="3639611974" sldId="290"/>
            <ac:spMk id="10" creationId="{E1B8186D-3E82-6F8E-2560-59A5D74276CD}"/>
          </ac:spMkLst>
        </pc:spChg>
        <pc:spChg chg="add mod">
          <ac:chgData name="Polianne Almeida" userId="9bdcdfd4452abf63" providerId="LiveId" clId="{9F51A1C3-2D49-7747-99EA-E2C77A36B887}" dt="2025-01-22T00:08:12.023" v="5471" actId="1076"/>
          <ac:spMkLst>
            <pc:docMk/>
            <pc:sldMk cId="3639611974" sldId="290"/>
            <ac:spMk id="13" creationId="{71A5756A-C8A4-80E0-D2D0-64AE7C09C541}"/>
          </ac:spMkLst>
        </pc:spChg>
        <pc:graphicFrameChg chg="del">
          <ac:chgData name="Polianne Almeida" userId="9bdcdfd4452abf63" providerId="LiveId" clId="{9F51A1C3-2D49-7747-99EA-E2C77A36B887}" dt="2025-01-21T02:52:22.101" v="3537" actId="478"/>
          <ac:graphicFrameMkLst>
            <pc:docMk/>
            <pc:sldMk cId="3639611974" sldId="290"/>
            <ac:graphicFrameMk id="15" creationId="{BCD15E92-1C19-58FD-5429-15A7679CD1EF}"/>
          </ac:graphicFrameMkLst>
        </pc:graphicFrameChg>
      </pc:sldChg>
      <pc:sldChg chg="modSp add mod">
        <pc:chgData name="Polianne Almeida" userId="9bdcdfd4452abf63" providerId="LiveId" clId="{9F51A1C3-2D49-7747-99EA-E2C77A36B887}" dt="2025-01-22T00:09:08.925" v="5482" actId="403"/>
        <pc:sldMkLst>
          <pc:docMk/>
          <pc:sldMk cId="461810143" sldId="291"/>
        </pc:sldMkLst>
        <pc:spChg chg="mod">
          <ac:chgData name="Polianne Almeida" userId="9bdcdfd4452abf63" providerId="LiveId" clId="{9F51A1C3-2D49-7747-99EA-E2C77A36B887}" dt="2025-01-22T00:09:08.925" v="5482" actId="403"/>
          <ac:spMkLst>
            <pc:docMk/>
            <pc:sldMk cId="461810143" sldId="291"/>
            <ac:spMk id="13" creationId="{3BECCAA3-CC51-F798-D8B5-9ACA7144D4E6}"/>
          </ac:spMkLst>
        </pc:spChg>
      </pc:sldChg>
      <pc:sldChg chg="add del">
        <pc:chgData name="Polianne Almeida" userId="9bdcdfd4452abf63" providerId="LiveId" clId="{9F51A1C3-2D49-7747-99EA-E2C77A36B887}" dt="2025-01-21T23:05:42.460" v="5176" actId="2696"/>
        <pc:sldMkLst>
          <pc:docMk/>
          <pc:sldMk cId="1523109466" sldId="291"/>
        </pc:sldMkLst>
      </pc:sldChg>
      <pc:sldChg chg="modSp add mod">
        <pc:chgData name="Polianne Almeida" userId="9bdcdfd4452abf63" providerId="LiveId" clId="{9F51A1C3-2D49-7747-99EA-E2C77A36B887}" dt="2025-01-22T01:12:54.071" v="6560" actId="1076"/>
        <pc:sldMkLst>
          <pc:docMk/>
          <pc:sldMk cId="2287700225" sldId="292"/>
        </pc:sldMkLst>
        <pc:spChg chg="mod">
          <ac:chgData name="Polianne Almeida" userId="9bdcdfd4452abf63" providerId="LiveId" clId="{9F51A1C3-2D49-7747-99EA-E2C77A36B887}" dt="2025-01-22T00:57:32.856" v="5807" actId="20577"/>
          <ac:spMkLst>
            <pc:docMk/>
            <pc:sldMk cId="2287700225" sldId="292"/>
            <ac:spMk id="11" creationId="{7750015B-5290-4716-443D-EE6CBF6427BF}"/>
          </ac:spMkLst>
        </pc:spChg>
        <pc:picChg chg="mod">
          <ac:chgData name="Polianne Almeida" userId="9bdcdfd4452abf63" providerId="LiveId" clId="{9F51A1C3-2D49-7747-99EA-E2C77A36B887}" dt="2025-01-22T01:12:54.071" v="6560" actId="1076"/>
          <ac:picMkLst>
            <pc:docMk/>
            <pc:sldMk cId="2287700225" sldId="292"/>
            <ac:picMk id="12" creationId="{BB405C85-31BF-D3F9-3DF6-C082C7E971A7}"/>
          </ac:picMkLst>
        </pc:picChg>
      </pc:sldChg>
      <pc:sldChg chg="modSp add mod">
        <pc:chgData name="Polianne Almeida" userId="9bdcdfd4452abf63" providerId="LiveId" clId="{9F51A1C3-2D49-7747-99EA-E2C77A36B887}" dt="2025-01-22T01:12:48.698" v="6558" actId="1076"/>
        <pc:sldMkLst>
          <pc:docMk/>
          <pc:sldMk cId="2356020096" sldId="293"/>
        </pc:sldMkLst>
        <pc:spChg chg="mod">
          <ac:chgData name="Polianne Almeida" userId="9bdcdfd4452abf63" providerId="LiveId" clId="{9F51A1C3-2D49-7747-99EA-E2C77A36B887}" dt="2025-01-22T00:19:45.057" v="5544" actId="113"/>
          <ac:spMkLst>
            <pc:docMk/>
            <pc:sldMk cId="2356020096" sldId="293"/>
            <ac:spMk id="11" creationId="{ED18DEC0-9B37-72D0-C567-FD6FB160AD0D}"/>
          </ac:spMkLst>
        </pc:spChg>
        <pc:picChg chg="mod">
          <ac:chgData name="Polianne Almeida" userId="9bdcdfd4452abf63" providerId="LiveId" clId="{9F51A1C3-2D49-7747-99EA-E2C77A36B887}" dt="2025-01-22T01:12:48.698" v="6558" actId="1076"/>
          <ac:picMkLst>
            <pc:docMk/>
            <pc:sldMk cId="2356020096" sldId="293"/>
            <ac:picMk id="12" creationId="{F4AFAB00-AF2D-E6D8-9EFB-E94139C12E03}"/>
          </ac:picMkLst>
        </pc:picChg>
      </pc:sldChg>
      <pc:sldChg chg="modSp add mod">
        <pc:chgData name="Polianne Almeida" userId="9bdcdfd4452abf63" providerId="LiveId" clId="{9F51A1C3-2D49-7747-99EA-E2C77A36B887}" dt="2025-01-22T01:12:32.676" v="6553" actId="1076"/>
        <pc:sldMkLst>
          <pc:docMk/>
          <pc:sldMk cId="2502455344" sldId="294"/>
        </pc:sldMkLst>
        <pc:spChg chg="mod">
          <ac:chgData name="Polianne Almeida" userId="9bdcdfd4452abf63" providerId="LiveId" clId="{9F51A1C3-2D49-7747-99EA-E2C77A36B887}" dt="2025-01-22T01:12:32.676" v="6553" actId="1076"/>
          <ac:spMkLst>
            <pc:docMk/>
            <pc:sldMk cId="2502455344" sldId="294"/>
            <ac:spMk id="10" creationId="{5BB15CFB-92F6-AB92-D700-ADF3DD890174}"/>
          </ac:spMkLst>
        </pc:spChg>
        <pc:spChg chg="mod">
          <ac:chgData name="Polianne Almeida" userId="9bdcdfd4452abf63" providerId="LiveId" clId="{9F51A1C3-2D49-7747-99EA-E2C77A36B887}" dt="2025-01-22T01:12:24.111" v="6551" actId="14100"/>
          <ac:spMkLst>
            <pc:docMk/>
            <pc:sldMk cId="2502455344" sldId="294"/>
            <ac:spMk id="11" creationId="{CDBD9D81-AD33-9C70-EA04-04B940BB11F2}"/>
          </ac:spMkLst>
        </pc:spChg>
        <pc:picChg chg="mod">
          <ac:chgData name="Polianne Almeida" userId="9bdcdfd4452abf63" providerId="LiveId" clId="{9F51A1C3-2D49-7747-99EA-E2C77A36B887}" dt="2025-01-22T01:11:18.276" v="6486" actId="14100"/>
          <ac:picMkLst>
            <pc:docMk/>
            <pc:sldMk cId="2502455344" sldId="294"/>
            <ac:picMk id="12" creationId="{E9BFF9FC-5A24-A3CF-836C-2C32FAAD8306}"/>
          </ac:picMkLst>
        </pc:picChg>
      </pc:sldChg>
      <pc:sldChg chg="modSp add mod ord">
        <pc:chgData name="Polianne Almeida" userId="9bdcdfd4452abf63" providerId="LiveId" clId="{9F51A1C3-2D49-7747-99EA-E2C77A36B887}" dt="2025-01-22T14:21:32.700" v="6844" actId="20577"/>
        <pc:sldMkLst>
          <pc:docMk/>
          <pc:sldMk cId="1213952451" sldId="295"/>
        </pc:sldMkLst>
        <pc:spChg chg="mod">
          <ac:chgData name="Polianne Almeida" userId="9bdcdfd4452abf63" providerId="LiveId" clId="{9F51A1C3-2D49-7747-99EA-E2C77A36B887}" dt="2025-01-22T14:21:32.700" v="6844" actId="20577"/>
          <ac:spMkLst>
            <pc:docMk/>
            <pc:sldMk cId="1213952451" sldId="295"/>
            <ac:spMk id="10" creationId="{B5B6D935-BD26-AA9B-1691-2E00949119B4}"/>
          </ac:spMkLst>
        </pc:spChg>
        <pc:spChg chg="mod">
          <ac:chgData name="Polianne Almeida" userId="9bdcdfd4452abf63" providerId="LiveId" clId="{9F51A1C3-2D49-7747-99EA-E2C77A36B887}" dt="2025-01-22T10:58:25.977" v="6746" actId="404"/>
          <ac:spMkLst>
            <pc:docMk/>
            <pc:sldMk cId="1213952451" sldId="295"/>
            <ac:spMk id="11" creationId="{69073E24-49D1-5F30-9243-3A8E160A26CE}"/>
          </ac:spMkLst>
        </pc:spChg>
        <pc:grpChg chg="mod">
          <ac:chgData name="Polianne Almeida" userId="9bdcdfd4452abf63" providerId="LiveId" clId="{9F51A1C3-2D49-7747-99EA-E2C77A36B887}" dt="2025-01-22T10:58:09.701" v="6737" actId="1076"/>
          <ac:grpSpMkLst>
            <pc:docMk/>
            <pc:sldMk cId="1213952451" sldId="295"/>
            <ac:grpSpMk id="2" creationId="{F19E7371-A178-17BB-948A-DE4B94F5CDC9}"/>
          </ac:grpSpMkLst>
        </pc:grpChg>
      </pc:sldChg>
    </pc:docChg>
  </pc:docChgLst>
  <pc:docChgLst>
    <pc:chgData name="Polianne Almeida" userId="9bdcdfd4452abf63" providerId="LiveId" clId="{2F39ED38-4AC8-4B35-A8D8-A49566569057}"/>
    <pc:docChg chg="undo custSel addSld delSld modSld sldOrd addSection delSection modSection">
      <pc:chgData name="Polianne Almeida" userId="9bdcdfd4452abf63" providerId="LiveId" clId="{2F39ED38-4AC8-4B35-A8D8-A49566569057}" dt="2025-01-20T19:37:32.329" v="2815" actId="1076"/>
      <pc:docMkLst>
        <pc:docMk/>
      </pc:docMkLst>
      <pc:sldChg chg="addSp delSp modSp mod">
        <pc:chgData name="Polianne Almeida" userId="9bdcdfd4452abf63" providerId="LiveId" clId="{2F39ED38-4AC8-4B35-A8D8-A49566569057}" dt="2025-01-20T19:17:49.913" v="2784" actId="1076"/>
        <pc:sldMkLst>
          <pc:docMk/>
          <pc:sldMk cId="0" sldId="256"/>
        </pc:sldMkLst>
        <pc:spChg chg="mod">
          <ac:chgData name="Polianne Almeida" userId="9bdcdfd4452abf63" providerId="LiveId" clId="{2F39ED38-4AC8-4B35-A8D8-A49566569057}" dt="2025-01-13T18:00:13.159" v="45" actId="1035"/>
          <ac:spMkLst>
            <pc:docMk/>
            <pc:sldMk cId="0" sldId="256"/>
            <ac:spMk id="58" creationId="{00000000-0000-0000-0000-000000000000}"/>
          </ac:spMkLst>
        </pc:spChg>
        <pc:spChg chg="mod">
          <ac:chgData name="Polianne Almeida" userId="9bdcdfd4452abf63" providerId="LiveId" clId="{2F39ED38-4AC8-4B35-A8D8-A49566569057}" dt="2025-01-13T18:00:02.874" v="42" actId="164"/>
          <ac:spMkLst>
            <pc:docMk/>
            <pc:sldMk cId="0" sldId="256"/>
            <ac:spMk id="59" creationId="{00000000-0000-0000-0000-000000000000}"/>
          </ac:spMkLst>
        </pc:spChg>
        <pc:spChg chg="add mod">
          <ac:chgData name="Polianne Almeida" userId="9bdcdfd4452abf63" providerId="LiveId" clId="{2F39ED38-4AC8-4B35-A8D8-A49566569057}" dt="2025-01-13T18:00:02.874" v="42" actId="164"/>
          <ac:spMkLst>
            <pc:docMk/>
            <pc:sldMk cId="0" sldId="256"/>
            <ac:spMk id="69" creationId="{D619B12B-6287-2BAA-97CE-1BC335563BB3}"/>
          </ac:spMkLst>
        </pc:spChg>
        <pc:grpChg chg="add mod">
          <ac:chgData name="Polianne Almeida" userId="9bdcdfd4452abf63" providerId="LiveId" clId="{2F39ED38-4AC8-4B35-A8D8-A49566569057}" dt="2025-01-13T18:00:02.874" v="42" actId="164"/>
          <ac:grpSpMkLst>
            <pc:docMk/>
            <pc:sldMk cId="0" sldId="256"/>
            <ac:grpSpMk id="70" creationId="{B7015C77-11B7-AEA7-D40C-F77C10C6DD4A}"/>
          </ac:grpSpMkLst>
        </pc:grpChg>
        <pc:picChg chg="add mod">
          <ac:chgData name="Polianne Almeida" userId="9bdcdfd4452abf63" providerId="LiveId" clId="{2F39ED38-4AC8-4B35-A8D8-A49566569057}" dt="2025-01-20T19:17:49.913" v="2784" actId="1076"/>
          <ac:picMkLst>
            <pc:docMk/>
            <pc:sldMk cId="0" sldId="256"/>
            <ac:picMk id="60" creationId="{1A23B002-A457-8170-EC6F-C2FBFC662A55}"/>
          </ac:picMkLst>
        </pc:picChg>
      </pc:sldChg>
      <pc:sldChg chg="addSp delSp modSp mod">
        <pc:chgData name="Polianne Almeida" userId="9bdcdfd4452abf63" providerId="LiveId" clId="{2F39ED38-4AC8-4B35-A8D8-A49566569057}" dt="2025-01-20T19:17:22.670" v="2782" actId="1076"/>
        <pc:sldMkLst>
          <pc:docMk/>
          <pc:sldMk cId="0" sldId="257"/>
        </pc:sldMkLst>
        <pc:spChg chg="add mod">
          <ac:chgData name="Polianne Almeida" userId="9bdcdfd4452abf63" providerId="LiveId" clId="{2F39ED38-4AC8-4B35-A8D8-A49566569057}" dt="2025-01-13T18:01:53.654" v="74" actId="1076"/>
          <ac:spMkLst>
            <pc:docMk/>
            <pc:sldMk cId="0" sldId="257"/>
            <ac:spMk id="11" creationId="{CCF23349-C8FE-2007-09C7-39740F37D086}"/>
          </ac:spMkLst>
        </pc:spChg>
        <pc:spChg chg="add mod">
          <ac:chgData name="Polianne Almeida" userId="9bdcdfd4452abf63" providerId="LiveId" clId="{2F39ED38-4AC8-4B35-A8D8-A49566569057}" dt="2025-01-13T18:20:17.060" v="420" actId="20577"/>
          <ac:spMkLst>
            <pc:docMk/>
            <pc:sldMk cId="0" sldId="257"/>
            <ac:spMk id="13" creationId="{8A4E2E8D-5BF2-E9B1-6DC5-93D97B2EACF6}"/>
          </ac:spMkLst>
        </pc:spChg>
        <pc:grpChg chg="mod">
          <ac:chgData name="Polianne Almeida" userId="9bdcdfd4452abf63" providerId="LiveId" clId="{2F39ED38-4AC8-4B35-A8D8-A49566569057}" dt="2025-01-13T17:57:11.205" v="29" actId="14100"/>
          <ac:grpSpMkLst>
            <pc:docMk/>
            <pc:sldMk cId="0" sldId="257"/>
            <ac:grpSpMk id="5" creationId="{00000000-0000-0000-0000-000000000000}"/>
          </ac:grpSpMkLst>
        </pc:grpChg>
        <pc:picChg chg="add mod">
          <ac:chgData name="Polianne Almeida" userId="9bdcdfd4452abf63" providerId="LiveId" clId="{2F39ED38-4AC8-4B35-A8D8-A49566569057}" dt="2025-01-20T19:17:22.670" v="2782" actId="1076"/>
          <ac:picMkLst>
            <pc:docMk/>
            <pc:sldMk cId="0" sldId="257"/>
            <ac:picMk id="10" creationId="{FCD7A83B-C1F4-CA15-2C40-605986B7A282}"/>
          </ac:picMkLst>
        </pc:picChg>
      </pc:sldChg>
      <pc:sldChg chg="addSp modSp mod ord">
        <pc:chgData name="Polianne Almeida" userId="9bdcdfd4452abf63" providerId="LiveId" clId="{2F39ED38-4AC8-4B35-A8D8-A49566569057}" dt="2025-01-20T19:13:32.355" v="2770"/>
        <pc:sldMkLst>
          <pc:docMk/>
          <pc:sldMk cId="0" sldId="258"/>
        </pc:sldMkLst>
        <pc:spChg chg="add mod">
          <ac:chgData name="Polianne Almeida" userId="9bdcdfd4452abf63" providerId="LiveId" clId="{2F39ED38-4AC8-4B35-A8D8-A49566569057}" dt="2025-01-13T18:20:59.382" v="442" actId="20577"/>
          <ac:spMkLst>
            <pc:docMk/>
            <pc:sldMk cId="0" sldId="258"/>
            <ac:spMk id="10" creationId="{43584C66-ECDD-7ECD-252D-44969AD3C443}"/>
          </ac:spMkLst>
        </pc:spChg>
        <pc:spChg chg="add mod">
          <ac:chgData name="Polianne Almeida" userId="9bdcdfd4452abf63" providerId="LiveId" clId="{2F39ED38-4AC8-4B35-A8D8-A49566569057}" dt="2025-01-13T18:26:11.557" v="944" actId="1076"/>
          <ac:spMkLst>
            <pc:docMk/>
            <pc:sldMk cId="0" sldId="258"/>
            <ac:spMk id="11" creationId="{2A572690-64B5-CC1E-CB91-D73C72845B9C}"/>
          </ac:spMkLst>
        </pc:spChg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0" sldId="258"/>
            <ac:picMk id="12" creationId="{266A53B4-6B31-CF30-2870-C0B50C4A96BC}"/>
          </ac:picMkLst>
        </pc:picChg>
      </pc:sldChg>
      <pc:sldChg chg="addSp del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59"/>
        </pc:sldMkLst>
        <pc:spChg chg="add mod">
          <ac:chgData name="Polianne Almeida" userId="9bdcdfd4452abf63" providerId="LiveId" clId="{2F39ED38-4AC8-4B35-A8D8-A49566569057}" dt="2025-01-13T18:33:57.973" v="955" actId="20577"/>
          <ac:spMkLst>
            <pc:docMk/>
            <pc:sldMk cId="0" sldId="259"/>
            <ac:spMk id="12" creationId="{9C048B41-AD68-109C-2725-25ECB93CB1BB}"/>
          </ac:spMkLst>
        </pc:spChg>
        <pc:graphicFrameChg chg="add mod modGraphic">
          <ac:chgData name="Polianne Almeida" userId="9bdcdfd4452abf63" providerId="LiveId" clId="{2F39ED38-4AC8-4B35-A8D8-A49566569057}" dt="2025-01-13T18:50:06.157" v="1102"/>
          <ac:graphicFrameMkLst>
            <pc:docMk/>
            <pc:sldMk cId="0" sldId="259"/>
            <ac:graphicFrameMk id="14" creationId="{BEDD51C1-9962-07DF-DC63-6D1202D340F5}"/>
          </ac:graphicFrameMkLst>
        </pc:graphicFrameChg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0" sldId="259"/>
            <ac:picMk id="10" creationId="{9512E25E-9E33-B2B2-8064-1AB9495F40FF}"/>
          </ac:picMkLst>
        </pc:picChg>
      </pc:sldChg>
      <pc:sldChg chg="addSp delSp modSp del mod ord">
        <pc:chgData name="Polianne Almeida" userId="9bdcdfd4452abf63" providerId="LiveId" clId="{2F39ED38-4AC8-4B35-A8D8-A49566569057}" dt="2025-01-20T18:00:11.887" v="2279" actId="2696"/>
        <pc:sldMkLst>
          <pc:docMk/>
          <pc:sldMk cId="0" sldId="260"/>
        </pc:sldMkLst>
      </pc:sldChg>
      <pc:sldChg chg="addSp del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1"/>
        </pc:sldMkLst>
        <pc:spChg chg="add mod">
          <ac:chgData name="Polianne Almeida" userId="9bdcdfd4452abf63" providerId="LiveId" clId="{2F39ED38-4AC8-4B35-A8D8-A49566569057}" dt="2025-01-13T18:48:21.573" v="1085"/>
          <ac:spMkLst>
            <pc:docMk/>
            <pc:sldMk cId="0" sldId="261"/>
            <ac:spMk id="10" creationId="{C2C54D6F-CA25-F126-7656-5739B8084211}"/>
          </ac:spMkLst>
        </pc:spChg>
        <pc:graphicFrameChg chg="add mod modGraphic">
          <ac:chgData name="Polianne Almeida" userId="9bdcdfd4452abf63" providerId="LiveId" clId="{2F39ED38-4AC8-4B35-A8D8-A49566569057}" dt="2025-01-13T18:56:29.243" v="1159"/>
          <ac:graphicFrameMkLst>
            <pc:docMk/>
            <pc:sldMk cId="0" sldId="261"/>
            <ac:graphicFrameMk id="11" creationId="{16CACA81-0AEF-6BF1-BF1B-5E3964DEF411}"/>
          </ac:graphicFrameMkLst>
        </pc:graphicFrameChg>
        <pc:graphicFrameChg chg="add mod modGraphic">
          <ac:chgData name="Polianne Almeida" userId="9bdcdfd4452abf63" providerId="LiveId" clId="{2F39ED38-4AC8-4B35-A8D8-A49566569057}" dt="2025-01-13T18:59:54.750" v="1205" actId="1036"/>
          <ac:graphicFrameMkLst>
            <pc:docMk/>
            <pc:sldMk cId="0" sldId="261"/>
            <ac:graphicFrameMk id="13" creationId="{F4C64052-DCAA-AE32-1772-C78B5D0E27CB}"/>
          </ac:graphicFrameMkLst>
        </pc:graphicFrameChg>
        <pc:graphicFrameChg chg="add mod modGraphic">
          <ac:chgData name="Polianne Almeida" userId="9bdcdfd4452abf63" providerId="LiveId" clId="{2F39ED38-4AC8-4B35-A8D8-A49566569057}" dt="2025-01-13T18:59:59.676" v="1210" actId="1036"/>
          <ac:graphicFrameMkLst>
            <pc:docMk/>
            <pc:sldMk cId="0" sldId="261"/>
            <ac:graphicFrameMk id="16" creationId="{4F37FBFA-D605-0303-8CB3-12F2C07A40E0}"/>
          </ac:graphicFrameMkLst>
        </pc:graphicFrameChg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0" sldId="261"/>
            <ac:picMk id="12" creationId="{DD1780C2-2CE4-ED31-9E72-6B235D1E9280}"/>
          </ac:picMkLst>
        </pc:picChg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2"/>
        </pc:sldMkLst>
        <pc:graphicFrameChg chg="add mod modGraphic">
          <ac:chgData name="Polianne Almeida" userId="9bdcdfd4452abf63" providerId="LiveId" clId="{2F39ED38-4AC8-4B35-A8D8-A49566569057}" dt="2025-01-13T19:24:03.940" v="1254" actId="2062"/>
          <ac:graphicFrameMkLst>
            <pc:docMk/>
            <pc:sldMk cId="0" sldId="262"/>
            <ac:graphicFrameMk id="10" creationId="{04D145E2-63A8-3625-1AB8-05B949BC815D}"/>
          </ac:graphicFrameMkLst>
        </pc:graphicFrameChg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0" sldId="262"/>
            <ac:picMk id="12" creationId="{DBA947C5-7D08-4585-6DCF-61CC768B54D6}"/>
          </ac:picMkLst>
        </pc:picChg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3"/>
        </pc:sldMkLst>
        <pc:spChg chg="add mod">
          <ac:chgData name="Polianne Almeida" userId="9bdcdfd4452abf63" providerId="LiveId" clId="{2F39ED38-4AC8-4B35-A8D8-A49566569057}" dt="2025-01-13T19:25:51.802" v="1257"/>
          <ac:spMkLst>
            <pc:docMk/>
            <pc:sldMk cId="0" sldId="263"/>
            <ac:spMk id="10" creationId="{32AEFABA-6B97-A5C2-C608-48203D10D445}"/>
          </ac:spMkLst>
        </pc:spChg>
        <pc:spChg chg="add mod">
          <ac:chgData name="Polianne Almeida" userId="9bdcdfd4452abf63" providerId="LiveId" clId="{2F39ED38-4AC8-4B35-A8D8-A49566569057}" dt="2025-01-13T20:11:07.801" v="1264"/>
          <ac:spMkLst>
            <pc:docMk/>
            <pc:sldMk cId="0" sldId="263"/>
            <ac:spMk id="11" creationId="{9CB2608F-3441-2D3B-44A3-016248EBFF84}"/>
          </ac:spMkLst>
        </pc:spChg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0" sldId="263"/>
            <ac:picMk id="12" creationId="{8BC3645C-4E69-FCA6-5C2E-82706996EE1B}"/>
          </ac:picMkLst>
        </pc:picChg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4"/>
        </pc:sldMkLst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0" sldId="264"/>
            <ac:picMk id="12" creationId="{FDA82E97-DCE8-AECA-F73E-E592A3B46822}"/>
          </ac:picMkLst>
        </pc:picChg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5"/>
        </pc:sldMkLst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6"/>
        </pc:sldMkLst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7"/>
        </pc:sldMkLst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8"/>
        </pc:sldMkLst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69"/>
        </pc:sldMkLst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0" sldId="270"/>
        </pc:sldMkLst>
      </pc:sldChg>
      <pc:sldChg chg="addSp modSp mod modShow">
        <pc:chgData name="Polianne Almeida" userId="9bdcdfd4452abf63" providerId="LiveId" clId="{2F39ED38-4AC8-4B35-A8D8-A49566569057}" dt="2025-01-20T19:16:37.998" v="2780" actId="729"/>
        <pc:sldMkLst>
          <pc:docMk/>
          <pc:sldMk cId="1023020967" sldId="271"/>
        </pc:sldMkLst>
      </pc:sldChg>
      <pc:sldChg chg="new del">
        <pc:chgData name="Polianne Almeida" userId="9bdcdfd4452abf63" providerId="LiveId" clId="{2F39ED38-4AC8-4B35-A8D8-A49566569057}" dt="2025-01-13T18:47:55.335" v="1080" actId="2696"/>
        <pc:sldMkLst>
          <pc:docMk/>
          <pc:sldMk cId="1882535403" sldId="271"/>
        </pc:sldMkLst>
      </pc:sldChg>
      <pc:sldChg chg="addSp delSp modSp mod chgLayout">
        <pc:chgData name="Polianne Almeida" userId="9bdcdfd4452abf63" providerId="LiveId" clId="{2F39ED38-4AC8-4B35-A8D8-A49566569057}" dt="2025-01-20T14:22:08.527" v="1543" actId="27918"/>
        <pc:sldMkLst>
          <pc:docMk/>
          <pc:sldMk cId="1745100114" sldId="272"/>
        </pc:sldMkLst>
        <pc:spChg chg="mod">
          <ac:chgData name="Polianne Almeida" userId="9bdcdfd4452abf63" providerId="LiveId" clId="{2F39ED38-4AC8-4B35-A8D8-A49566569057}" dt="2025-01-20T13:46:43.733" v="1370" actId="1076"/>
          <ac:spMkLst>
            <pc:docMk/>
            <pc:sldMk cId="1745100114" sldId="272"/>
            <ac:spMk id="10" creationId="{9154CBD3-EC14-6E98-DEDF-8AE371A5EBB8}"/>
          </ac:spMkLst>
        </pc:spChg>
        <pc:spChg chg="add mod">
          <ac:chgData name="Polianne Almeida" userId="9bdcdfd4452abf63" providerId="LiveId" clId="{2F39ED38-4AC8-4B35-A8D8-A49566569057}" dt="2025-01-20T14:02:33.023" v="1497" actId="1076"/>
          <ac:spMkLst>
            <pc:docMk/>
            <pc:sldMk cId="1745100114" sldId="272"/>
            <ac:spMk id="15" creationId="{62EBDBD3-AE07-F648-ACFE-67A551D5E0A4}"/>
          </ac:spMkLst>
        </pc:spChg>
        <pc:grpChg chg="mod">
          <ac:chgData name="Polianne Almeida" userId="9bdcdfd4452abf63" providerId="LiveId" clId="{2F39ED38-4AC8-4B35-A8D8-A49566569057}" dt="2025-01-20T13:40:30.068" v="1336" actId="1076"/>
          <ac:grpSpMkLst>
            <pc:docMk/>
            <pc:sldMk cId="1745100114" sldId="272"/>
            <ac:grpSpMk id="2" creationId="{74618EDB-C228-5BBF-0B01-308B046F601D}"/>
          </ac:grpSpMkLst>
        </pc:grpChg>
        <pc:graphicFrameChg chg="add mod">
          <ac:chgData name="Polianne Almeida" userId="9bdcdfd4452abf63" providerId="LiveId" clId="{2F39ED38-4AC8-4B35-A8D8-A49566569057}" dt="2025-01-20T14:21:01.156" v="1532" actId="2085"/>
          <ac:graphicFrameMkLst>
            <pc:docMk/>
            <pc:sldMk cId="1745100114" sldId="272"/>
            <ac:graphicFrameMk id="24" creationId="{0A4AECB9-5D06-AD09-09D3-18BB24172907}"/>
          </ac:graphicFrameMkLst>
        </pc:graphicFrameChg>
        <pc:picChg chg="add mod">
          <ac:chgData name="Polianne Almeida" userId="9bdcdfd4452abf63" providerId="LiveId" clId="{2F39ED38-4AC8-4B35-A8D8-A49566569057}" dt="2025-01-20T14:08:47.997" v="1522" actId="1076"/>
          <ac:picMkLst>
            <pc:docMk/>
            <pc:sldMk cId="1745100114" sldId="272"/>
            <ac:picMk id="16" creationId="{6E01358F-C33B-0045-74B9-BD3214AAA7CB}"/>
          </ac:picMkLst>
        </pc:picChg>
      </pc:sldChg>
      <pc:sldChg chg="addSp delSp modSp mod ord chgLayout">
        <pc:chgData name="Polianne Almeida" userId="9bdcdfd4452abf63" providerId="LiveId" clId="{2F39ED38-4AC8-4B35-A8D8-A49566569057}" dt="2025-01-20T19:01:00.269" v="2731" actId="1076"/>
        <pc:sldMkLst>
          <pc:docMk/>
          <pc:sldMk cId="2119142130" sldId="273"/>
        </pc:sldMkLst>
        <pc:spChg chg="add mod ord">
          <ac:chgData name="Polianne Almeida" userId="9bdcdfd4452abf63" providerId="LiveId" clId="{2F39ED38-4AC8-4B35-A8D8-A49566569057}" dt="2025-01-20T18:30:55.734" v="2582" actId="20577"/>
          <ac:spMkLst>
            <pc:docMk/>
            <pc:sldMk cId="2119142130" sldId="273"/>
            <ac:spMk id="16" creationId="{86F54F8B-B7CB-D2EB-3282-8A8EFB8D5D78}"/>
          </ac:spMkLst>
        </pc:spChg>
        <pc:spChg chg="add mod">
          <ac:chgData name="Polianne Almeida" userId="9bdcdfd4452abf63" providerId="LiveId" clId="{2F39ED38-4AC8-4B35-A8D8-A49566569057}" dt="2025-01-20T19:01:00.269" v="2731" actId="1076"/>
          <ac:spMkLst>
            <pc:docMk/>
            <pc:sldMk cId="2119142130" sldId="273"/>
            <ac:spMk id="18" creationId="{3091C54D-0DBC-2073-A934-3FCBBE14B439}"/>
          </ac:spMkLst>
        </pc:spChg>
        <pc:graphicFrameChg chg="add mod ord modGraphic">
          <ac:chgData name="Polianne Almeida" userId="9bdcdfd4452abf63" providerId="LiveId" clId="{2F39ED38-4AC8-4B35-A8D8-A49566569057}" dt="2025-01-20T18:34:34.126" v="2721" actId="20577"/>
          <ac:graphicFrameMkLst>
            <pc:docMk/>
            <pc:sldMk cId="2119142130" sldId="273"/>
            <ac:graphicFrameMk id="13" creationId="{665065F1-10B4-9E0D-C4BE-D26F95BE0DDF}"/>
          </ac:graphicFrameMkLst>
        </pc:graphicFrameChg>
        <pc:picChg chg="add mod">
          <ac:chgData name="Polianne Almeida" userId="9bdcdfd4452abf63" providerId="LiveId" clId="{2F39ED38-4AC8-4B35-A8D8-A49566569057}" dt="2025-01-20T16:01:21.173" v="1592" actId="14100"/>
          <ac:picMkLst>
            <pc:docMk/>
            <pc:sldMk cId="2119142130" sldId="273"/>
            <ac:picMk id="11" creationId="{5D87AF59-AB14-F479-2108-7EF09705F66B}"/>
          </ac:picMkLst>
        </pc:picChg>
      </pc:sldChg>
      <pc:sldChg chg="addSp modSp mod">
        <pc:chgData name="Polianne Almeida" userId="9bdcdfd4452abf63" providerId="LiveId" clId="{2F39ED38-4AC8-4B35-A8D8-A49566569057}" dt="2025-01-20T19:37:32.329" v="2815" actId="1076"/>
        <pc:sldMkLst>
          <pc:docMk/>
          <pc:sldMk cId="707310282" sldId="274"/>
        </pc:sldMkLst>
        <pc:spChg chg="mod">
          <ac:chgData name="Polianne Almeida" userId="9bdcdfd4452abf63" providerId="LiveId" clId="{2F39ED38-4AC8-4B35-A8D8-A49566569057}" dt="2025-01-20T19:37:22.659" v="2812" actId="1076"/>
          <ac:spMkLst>
            <pc:docMk/>
            <pc:sldMk cId="707310282" sldId="274"/>
            <ac:spMk id="12" creationId="{5F05172D-C9DD-390A-A3CA-51A62DE72290}"/>
          </ac:spMkLst>
        </pc:spChg>
        <pc:picChg chg="add mod">
          <ac:chgData name="Polianne Almeida" userId="9bdcdfd4452abf63" providerId="LiveId" clId="{2F39ED38-4AC8-4B35-A8D8-A49566569057}" dt="2025-01-20T19:37:32.329" v="2815" actId="1076"/>
          <ac:picMkLst>
            <pc:docMk/>
            <pc:sldMk cId="707310282" sldId="274"/>
            <ac:picMk id="11" creationId="{73E897D1-26BF-7CB5-F925-D532F968FC00}"/>
          </ac:picMkLst>
        </pc:picChg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374623801" sldId="275"/>
        </pc:sldMkLst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374623801" sldId="275"/>
            <ac:picMk id="11" creationId="{E757144A-0430-E003-2885-E72BA3123D2A}"/>
          </ac:picMkLst>
        </pc:picChg>
      </pc:sldChg>
      <pc:sldChg chg="addSp modSp mod">
        <pc:chgData name="Polianne Almeida" userId="9bdcdfd4452abf63" providerId="LiveId" clId="{2F39ED38-4AC8-4B35-A8D8-A49566569057}" dt="2025-01-20T13:41:31.991" v="1343" actId="34818"/>
        <pc:sldMkLst>
          <pc:docMk/>
          <pc:sldMk cId="3967168946" sldId="276"/>
        </pc:sldMkLst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3967168946" sldId="276"/>
            <ac:picMk id="11" creationId="{04380DDC-B0B2-A0CF-BE05-5A3E7CBD663C}"/>
          </ac:picMkLst>
        </pc:picChg>
      </pc:sldChg>
      <pc:sldChg chg="addSp delSp modSp mod">
        <pc:chgData name="Polianne Almeida" userId="9bdcdfd4452abf63" providerId="LiveId" clId="{2F39ED38-4AC8-4B35-A8D8-A49566569057}" dt="2025-01-20T19:16:24.383" v="2779" actId="478"/>
        <pc:sldMkLst>
          <pc:docMk/>
          <pc:sldMk cId="2805954611" sldId="277"/>
        </pc:sldMkLst>
        <pc:picChg chg="add mod">
          <ac:chgData name="Polianne Almeida" userId="9bdcdfd4452abf63" providerId="LiveId" clId="{2F39ED38-4AC8-4B35-A8D8-A49566569057}" dt="2025-01-20T19:10:15.244" v="2767" actId="1076"/>
          <ac:picMkLst>
            <pc:docMk/>
            <pc:sldMk cId="2805954611" sldId="277"/>
            <ac:picMk id="10" creationId="{C640DF2E-C04C-FCF1-90F6-2543862307F9}"/>
          </ac:picMkLst>
        </pc:picChg>
      </pc:sldChg>
      <pc:sldChg chg="addSp modSp add mod ord">
        <pc:chgData name="Polianne Almeida" userId="9bdcdfd4452abf63" providerId="LiveId" clId="{2F39ED38-4AC8-4B35-A8D8-A49566569057}" dt="2025-01-20T19:13:46.740" v="2772"/>
        <pc:sldMkLst>
          <pc:docMk/>
          <pc:sldMk cId="1295051363" sldId="278"/>
        </pc:sldMkLst>
        <pc:spChg chg="mod">
          <ac:chgData name="Polianne Almeida" userId="9bdcdfd4452abf63" providerId="LiveId" clId="{2F39ED38-4AC8-4B35-A8D8-A49566569057}" dt="2025-01-20T17:59:51.232" v="2274" actId="1076"/>
          <ac:spMkLst>
            <pc:docMk/>
            <pc:sldMk cId="1295051363" sldId="278"/>
            <ac:spMk id="11" creationId="{930BE3A1-B85B-ABC6-29B2-8361DA6C53AA}"/>
          </ac:spMkLst>
        </pc:spChg>
        <pc:spChg chg="mod">
          <ac:chgData name="Polianne Almeida" userId="9bdcdfd4452abf63" providerId="LiveId" clId="{2F39ED38-4AC8-4B35-A8D8-A49566569057}" dt="2025-01-20T18:00:05.189" v="2278" actId="1076"/>
          <ac:spMkLst>
            <pc:docMk/>
            <pc:sldMk cId="1295051363" sldId="278"/>
            <ac:spMk id="12" creationId="{8A834FB7-6279-FDE9-7DE4-BAB04C902779}"/>
          </ac:spMkLst>
        </pc:spChg>
        <pc:picChg chg="add mod">
          <ac:chgData name="Polianne Almeida" userId="9bdcdfd4452abf63" providerId="LiveId" clId="{2F39ED38-4AC8-4B35-A8D8-A49566569057}" dt="2025-01-20T13:41:31.991" v="1343" actId="34818"/>
          <ac:picMkLst>
            <pc:docMk/>
            <pc:sldMk cId="1295051363" sldId="278"/>
            <ac:picMk id="13" creationId="{B5FF6EFD-5CB5-806C-3FD5-7A5E3F88DB29}"/>
          </ac:picMkLst>
        </pc:picChg>
      </pc:sldChg>
      <pc:sldChg chg="modSp add mod">
        <pc:chgData name="Polianne Almeida" userId="9bdcdfd4452abf63" providerId="LiveId" clId="{2F39ED38-4AC8-4B35-A8D8-A49566569057}" dt="2025-01-20T19:36:39.592" v="2799" actId="1036"/>
        <pc:sldMkLst>
          <pc:docMk/>
          <pc:sldMk cId="2552362183" sldId="279"/>
        </pc:sldMkLst>
        <pc:spChg chg="mod">
          <ac:chgData name="Polianne Almeida" userId="9bdcdfd4452abf63" providerId="LiveId" clId="{2F39ED38-4AC8-4B35-A8D8-A49566569057}" dt="2025-01-20T19:36:39.592" v="2799" actId="1036"/>
          <ac:spMkLst>
            <pc:docMk/>
            <pc:sldMk cId="2552362183" sldId="279"/>
            <ac:spMk id="12" creationId="{1E5228E3-2928-53E8-48DD-743A35B52E11}"/>
          </ac:spMkLst>
        </pc:spChg>
        <pc:picChg chg="mod">
          <ac:chgData name="Polianne Almeida" userId="9bdcdfd4452abf63" providerId="LiveId" clId="{2F39ED38-4AC8-4B35-A8D8-A49566569057}" dt="2025-01-20T19:09:44.524" v="2766" actId="14100"/>
          <ac:picMkLst>
            <pc:docMk/>
            <pc:sldMk cId="2552362183" sldId="279"/>
            <ac:picMk id="11" creationId="{2A2A9779-7581-B2EE-B249-03EDB430C190}"/>
          </ac:picMkLst>
        </pc:picChg>
      </pc:sldChg>
      <pc:sldChg chg="modSp add mod ord setBg">
        <pc:chgData name="Polianne Almeida" userId="9bdcdfd4452abf63" providerId="LiveId" clId="{2F39ED38-4AC8-4B35-A8D8-A49566569057}" dt="2025-01-20T19:13:46.740" v="2772"/>
        <pc:sldMkLst>
          <pc:docMk/>
          <pc:sldMk cId="3972099048" sldId="280"/>
        </pc:sldMkLst>
        <pc:spChg chg="mod">
          <ac:chgData name="Polianne Almeida" userId="9bdcdfd4452abf63" providerId="LiveId" clId="{2F39ED38-4AC8-4B35-A8D8-A49566569057}" dt="2025-01-20T18:54:22.461" v="2730" actId="1076"/>
          <ac:spMkLst>
            <pc:docMk/>
            <pc:sldMk cId="3972099048" sldId="280"/>
            <ac:spMk id="11" creationId="{84C3A6F6-4A4E-087A-01CA-D84EE7C435FE}"/>
          </ac:spMkLst>
        </pc:spChg>
      </pc:sldChg>
      <pc:sldChg chg="addSp delSp modSp add mod">
        <pc:chgData name="Polianne Almeida" userId="9bdcdfd4452abf63" providerId="LiveId" clId="{2F39ED38-4AC8-4B35-A8D8-A49566569057}" dt="2025-01-20T19:06:42.324" v="2737" actId="115"/>
        <pc:sldMkLst>
          <pc:docMk/>
          <pc:sldMk cId="3046959695" sldId="281"/>
        </pc:sldMkLst>
        <pc:spChg chg="add mod">
          <ac:chgData name="Polianne Almeida" userId="9bdcdfd4452abf63" providerId="LiveId" clId="{2F39ED38-4AC8-4B35-A8D8-A49566569057}" dt="2025-01-20T19:06:42.324" v="2737" actId="115"/>
          <ac:spMkLst>
            <pc:docMk/>
            <pc:sldMk cId="3046959695" sldId="281"/>
            <ac:spMk id="16" creationId="{89ABDF7D-0141-ECA5-3BC2-48BBECBAB981}"/>
          </ac:spMkLst>
        </pc:spChg>
        <pc:spChg chg="add mod">
          <ac:chgData name="Polianne Almeida" userId="9bdcdfd4452abf63" providerId="LiveId" clId="{2F39ED38-4AC8-4B35-A8D8-A49566569057}" dt="2025-01-20T16:48:53.670" v="2264" actId="20577"/>
          <ac:spMkLst>
            <pc:docMk/>
            <pc:sldMk cId="3046959695" sldId="281"/>
            <ac:spMk id="17" creationId="{A99AA3F7-C7F6-B657-86FF-BA96C4919433}"/>
          </ac:spMkLst>
        </pc:spChg>
      </pc:sldChg>
      <pc:sldChg chg="modSp add mod">
        <pc:chgData name="Polianne Almeida" userId="9bdcdfd4452abf63" providerId="LiveId" clId="{2F39ED38-4AC8-4B35-A8D8-A49566569057}" dt="2025-01-20T19:01:41.366" v="2735" actId="114"/>
        <pc:sldMkLst>
          <pc:docMk/>
          <pc:sldMk cId="989365783" sldId="282"/>
        </pc:sldMkLst>
        <pc:spChg chg="mod">
          <ac:chgData name="Polianne Almeida" userId="9bdcdfd4452abf63" providerId="LiveId" clId="{2F39ED38-4AC8-4B35-A8D8-A49566569057}" dt="2025-01-20T19:01:41.366" v="2735" actId="114"/>
          <ac:spMkLst>
            <pc:docMk/>
            <pc:sldMk cId="989365783" sldId="282"/>
            <ac:spMk id="12" creationId="{6C0A6520-2A71-018F-F889-D783C295F46C}"/>
          </ac:spMkLst>
        </pc:spChg>
        <pc:spChg chg="mod">
          <ac:chgData name="Polianne Almeida" userId="9bdcdfd4452abf63" providerId="LiveId" clId="{2F39ED38-4AC8-4B35-A8D8-A49566569057}" dt="2025-01-20T16:18:56.846" v="1883" actId="1076"/>
          <ac:spMkLst>
            <pc:docMk/>
            <pc:sldMk cId="989365783" sldId="282"/>
            <ac:spMk id="13" creationId="{48F7A48F-FD67-B671-4329-98D5A8FD869E}"/>
          </ac:spMkLst>
        </pc:spChg>
      </pc:sldChg>
      <pc:sldChg chg="addSp delSp modSp add mod ord">
        <pc:chgData name="Polianne Almeida" userId="9bdcdfd4452abf63" providerId="LiveId" clId="{2F39ED38-4AC8-4B35-A8D8-A49566569057}" dt="2025-01-20T18:01:28.841" v="2285" actId="20577"/>
        <pc:sldMkLst>
          <pc:docMk/>
          <pc:sldMk cId="2059236375" sldId="283"/>
        </pc:sldMkLst>
        <pc:spChg chg="mod">
          <ac:chgData name="Polianne Almeida" userId="9bdcdfd4452abf63" providerId="LiveId" clId="{2F39ED38-4AC8-4B35-A8D8-A49566569057}" dt="2025-01-20T18:01:28.841" v="2285" actId="20577"/>
          <ac:spMkLst>
            <pc:docMk/>
            <pc:sldMk cId="2059236375" sldId="283"/>
            <ac:spMk id="12" creationId="{290B2C0D-0744-0604-C94A-40BD72A26C62}"/>
          </ac:spMkLst>
        </pc:spChg>
        <pc:spChg chg="add mod">
          <ac:chgData name="Polianne Almeida" userId="9bdcdfd4452abf63" providerId="LiveId" clId="{2F39ED38-4AC8-4B35-A8D8-A49566569057}" dt="2025-01-20T16:38:17.714" v="2051" actId="21"/>
          <ac:spMkLst>
            <pc:docMk/>
            <pc:sldMk cId="2059236375" sldId="283"/>
            <ac:spMk id="13" creationId="{6A90FBD9-8ED9-BB62-AA90-C474B6D2AB4C}"/>
          </ac:spMkLst>
        </pc:spChg>
        <pc:graphicFrameChg chg="add mod modGraphic">
          <ac:chgData name="Polianne Almeida" userId="9bdcdfd4452abf63" providerId="LiveId" clId="{2F39ED38-4AC8-4B35-A8D8-A49566569057}" dt="2025-01-20T16:47:34.449" v="2258" actId="1035"/>
          <ac:graphicFrameMkLst>
            <pc:docMk/>
            <pc:sldMk cId="2059236375" sldId="283"/>
            <ac:graphicFrameMk id="15" creationId="{418392A9-485F-8ABB-6C60-81D13428E82E}"/>
          </ac:graphicFrameMkLst>
        </pc:graphicFrameChg>
        <pc:picChg chg="mod">
          <ac:chgData name="Polianne Almeida" userId="9bdcdfd4452abf63" providerId="LiveId" clId="{2F39ED38-4AC8-4B35-A8D8-A49566569057}" dt="2025-01-20T16:46:08.704" v="2252" actId="1076"/>
          <ac:picMkLst>
            <pc:docMk/>
            <pc:sldMk cId="2059236375" sldId="283"/>
            <ac:picMk id="11" creationId="{5E298833-71DE-C856-B117-08C7659E7A08}"/>
          </ac:picMkLst>
        </pc:picChg>
      </pc:sldChg>
      <pc:sldChg chg="delSp add mod ord">
        <pc:chgData name="Polianne Almeida" userId="9bdcdfd4452abf63" providerId="LiveId" clId="{2F39ED38-4AC8-4B35-A8D8-A49566569057}" dt="2025-01-20T19:13:46.740" v="2772"/>
        <pc:sldMkLst>
          <pc:docMk/>
          <pc:sldMk cId="1152672909" sldId="284"/>
        </pc:sldMkLst>
      </pc:sldChg>
      <pc:sldChg chg="add del setBg">
        <pc:chgData name="Polianne Almeida" userId="9bdcdfd4452abf63" providerId="LiveId" clId="{2F39ED38-4AC8-4B35-A8D8-A49566569057}" dt="2025-01-20T18:34:52.889" v="2722" actId="2696"/>
        <pc:sldMkLst>
          <pc:docMk/>
          <pc:sldMk cId="1530245327" sldId="285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110_68041D52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800"/>
              <a:t>Histórico</a:t>
            </a:r>
            <a:r>
              <a:rPr lang="pt-BR" sz="2800" baseline="0"/>
              <a:t> de Destinação Orçamentária para Contratos</a:t>
            </a:r>
            <a:endParaRPr lang="pt-BR" sz="2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Planilha1!$A$2</c:f>
              <c:strCache>
                <c:ptCount val="1"/>
                <c:pt idx="0">
                  <c:v>Custeio Total*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76000"/>
                    <a:shade val="51000"/>
                    <a:satMod val="130000"/>
                  </a:schemeClr>
                </a:gs>
                <a:gs pos="80000">
                  <a:schemeClr val="accent3">
                    <a:shade val="76000"/>
                    <a:shade val="93000"/>
                    <a:satMod val="130000"/>
                  </a:schemeClr>
                </a:gs>
                <a:gs pos="100000">
                  <a:schemeClr val="accent3">
                    <a:shade val="76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Planilha1!$B$1:$E$1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strCache>
            </c:strRef>
          </c:cat>
          <c:val>
            <c:numRef>
              <c:f>Planilha1!$B$2:$E$2</c:f>
              <c:numCache>
                <c:formatCode>"R$"#,##0.00_);[Red]\("R$"#,##0.00\)</c:formatCode>
                <c:ptCount val="4"/>
                <c:pt idx="0">
                  <c:v>37447747</c:v>
                </c:pt>
                <c:pt idx="1">
                  <c:v>44352710</c:v>
                </c:pt>
                <c:pt idx="2">
                  <c:v>43483315</c:v>
                </c:pt>
                <c:pt idx="3">
                  <c:v>48396641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A5-4B10-A254-9B817814B5B4}"/>
            </c:ext>
          </c:extLst>
        </c:ser>
        <c:ser>
          <c:idx val="1"/>
          <c:order val="1"/>
          <c:tx>
            <c:strRef>
              <c:f>Planilha1!$A$3</c:f>
              <c:strCache>
                <c:ptCount val="1"/>
                <c:pt idx="0">
                  <c:v>Contratos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77000"/>
                    <a:shade val="51000"/>
                    <a:satMod val="130000"/>
                  </a:schemeClr>
                </a:gs>
                <a:gs pos="80000">
                  <a:schemeClr val="accent3">
                    <a:tint val="77000"/>
                    <a:shade val="93000"/>
                    <a:satMod val="130000"/>
                  </a:schemeClr>
                </a:gs>
                <a:gs pos="100000">
                  <a:schemeClr val="accent3">
                    <a:tint val="77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Planilha1!$B$1:$E$1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strCache>
            </c:strRef>
          </c:cat>
          <c:val>
            <c:numRef>
              <c:f>Planilha1!$B$3:$E$3</c:f>
              <c:numCache>
                <c:formatCode>"R$"#,##0.00_);[Red]\("R$"#,##0.00\)</c:formatCode>
                <c:ptCount val="4"/>
                <c:pt idx="0">
                  <c:v>24442009</c:v>
                </c:pt>
                <c:pt idx="1">
                  <c:v>25660177.18</c:v>
                </c:pt>
                <c:pt idx="2">
                  <c:v>29456589.66</c:v>
                </c:pt>
                <c:pt idx="3">
                  <c:v>29743877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A5-4B10-A254-9B817814B5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72784560"/>
        <c:axId val="1572783600"/>
      </c:barChart>
      <c:catAx>
        <c:axId val="1572784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72783600"/>
        <c:crosses val="autoZero"/>
        <c:auto val="1"/>
        <c:lblAlgn val="ctr"/>
        <c:lblOffset val="100"/>
        <c:noMultiLvlLbl val="0"/>
      </c:catAx>
      <c:valAx>
        <c:axId val="157278360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&quot;R$&quot;#,##0.00_);[Red]\(&quot;R$&quot;#,##0.00\)" sourceLinked="1"/>
        <c:majorTickMark val="none"/>
        <c:minorTickMark val="none"/>
        <c:tickLblPos val="nextTo"/>
        <c:crossAx val="157278456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AF8EF2-F8D7-4463-AA05-DAB309EEF7C5}" type="doc">
      <dgm:prSet loTypeId="urn:microsoft.com/office/officeart/2005/8/layout/hList1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pt-BR"/>
        </a:p>
      </dgm:t>
    </dgm:pt>
    <dgm:pt modelId="{9CD84E0C-D5BE-4345-B132-B9C6DE4AD433}">
      <dgm:prSet phldrT="[Texto]"/>
      <dgm:spPr/>
      <dgm:t>
        <a:bodyPr/>
        <a:lstStyle/>
        <a:p>
          <a:pPr algn="ctr"/>
          <a:r>
            <a:rPr lang="pt-BR"/>
            <a:t>WHAT</a:t>
          </a:r>
        </a:p>
      </dgm:t>
    </dgm:pt>
    <dgm:pt modelId="{2C446BAA-B2D8-4499-9658-DE31B26B4C12}" type="parTrans" cxnId="{E7587C3E-9E0B-4913-A6E5-EFFF937B110D}">
      <dgm:prSet/>
      <dgm:spPr/>
      <dgm:t>
        <a:bodyPr/>
        <a:lstStyle/>
        <a:p>
          <a:pPr algn="ctr"/>
          <a:endParaRPr lang="pt-BR"/>
        </a:p>
      </dgm:t>
    </dgm:pt>
    <dgm:pt modelId="{28D8E9C0-71A5-4ACA-99B6-20BD5952E5D9}" type="sibTrans" cxnId="{E7587C3E-9E0B-4913-A6E5-EFFF937B110D}">
      <dgm:prSet/>
      <dgm:spPr/>
      <dgm:t>
        <a:bodyPr/>
        <a:lstStyle/>
        <a:p>
          <a:pPr algn="ctr"/>
          <a:endParaRPr lang="pt-BR"/>
        </a:p>
      </dgm:t>
    </dgm:pt>
    <dgm:pt modelId="{4E7FDDC9-C569-42C4-B034-8CFBFDF467DE}">
      <dgm:prSet phldrT="[Texto]"/>
      <dgm:spPr/>
      <dgm:t>
        <a:bodyPr/>
        <a:lstStyle/>
        <a:p>
          <a:pPr algn="ctr"/>
          <a:r>
            <a:rPr lang="pt-BR"/>
            <a:t>O que será feito?</a:t>
          </a:r>
        </a:p>
      </dgm:t>
    </dgm:pt>
    <dgm:pt modelId="{B4EF4D88-EBD3-4EB9-915C-182AE912FE8F}" type="parTrans" cxnId="{6FD20738-906F-43CA-A47C-D24B73F33D09}">
      <dgm:prSet/>
      <dgm:spPr/>
      <dgm:t>
        <a:bodyPr/>
        <a:lstStyle/>
        <a:p>
          <a:pPr algn="ctr"/>
          <a:endParaRPr lang="pt-BR"/>
        </a:p>
      </dgm:t>
    </dgm:pt>
    <dgm:pt modelId="{61CBF97C-AEFF-4BDB-BDAC-4C548E992646}" type="sibTrans" cxnId="{6FD20738-906F-43CA-A47C-D24B73F33D09}">
      <dgm:prSet/>
      <dgm:spPr/>
      <dgm:t>
        <a:bodyPr/>
        <a:lstStyle/>
        <a:p>
          <a:pPr algn="ctr"/>
          <a:endParaRPr lang="pt-BR"/>
        </a:p>
      </dgm:t>
    </dgm:pt>
    <dgm:pt modelId="{C7A398A5-4736-4C15-A2A4-504ECCAC9B7C}">
      <dgm:prSet phldrT="[Texto]"/>
      <dgm:spPr/>
      <dgm:t>
        <a:bodyPr/>
        <a:lstStyle/>
        <a:p>
          <a:pPr algn="ctr"/>
          <a:r>
            <a:rPr lang="pt-BR"/>
            <a:t>WHY</a:t>
          </a:r>
        </a:p>
      </dgm:t>
    </dgm:pt>
    <dgm:pt modelId="{A2118E6B-429F-46C6-B024-752E9C255275}" type="parTrans" cxnId="{A9DA516C-6D89-4515-8850-22DC2691E162}">
      <dgm:prSet/>
      <dgm:spPr/>
      <dgm:t>
        <a:bodyPr/>
        <a:lstStyle/>
        <a:p>
          <a:pPr algn="ctr"/>
          <a:endParaRPr lang="pt-BR"/>
        </a:p>
      </dgm:t>
    </dgm:pt>
    <dgm:pt modelId="{70E60139-3038-44F8-8369-B43A9FF9767A}" type="sibTrans" cxnId="{A9DA516C-6D89-4515-8850-22DC2691E162}">
      <dgm:prSet/>
      <dgm:spPr/>
      <dgm:t>
        <a:bodyPr/>
        <a:lstStyle/>
        <a:p>
          <a:pPr algn="ctr"/>
          <a:endParaRPr lang="pt-BR"/>
        </a:p>
      </dgm:t>
    </dgm:pt>
    <dgm:pt modelId="{933DF9FC-4DC9-4365-98A8-F0AD7C51C1F4}">
      <dgm:prSet phldrT="[Texto]"/>
      <dgm:spPr/>
      <dgm:t>
        <a:bodyPr/>
        <a:lstStyle/>
        <a:p>
          <a:pPr algn="ctr"/>
          <a:r>
            <a:rPr lang="pt-BR"/>
            <a:t>Porque será feito?</a:t>
          </a:r>
        </a:p>
      </dgm:t>
    </dgm:pt>
    <dgm:pt modelId="{52C1CEE1-A03B-43C6-9ADA-7B1903ECA992}" type="parTrans" cxnId="{39CCE744-13EE-45D8-92DB-DAF00547A428}">
      <dgm:prSet/>
      <dgm:spPr/>
      <dgm:t>
        <a:bodyPr/>
        <a:lstStyle/>
        <a:p>
          <a:pPr algn="ctr"/>
          <a:endParaRPr lang="pt-BR"/>
        </a:p>
      </dgm:t>
    </dgm:pt>
    <dgm:pt modelId="{92B9D4B0-05FE-40DE-9BC2-496431474652}" type="sibTrans" cxnId="{39CCE744-13EE-45D8-92DB-DAF00547A428}">
      <dgm:prSet/>
      <dgm:spPr/>
      <dgm:t>
        <a:bodyPr/>
        <a:lstStyle/>
        <a:p>
          <a:pPr algn="ctr"/>
          <a:endParaRPr lang="pt-BR"/>
        </a:p>
      </dgm:t>
    </dgm:pt>
    <dgm:pt modelId="{6E754DED-73E0-449B-A049-ED935BCE9948}">
      <dgm:prSet phldrT="[Texto]"/>
      <dgm:spPr/>
      <dgm:t>
        <a:bodyPr/>
        <a:lstStyle/>
        <a:p>
          <a:pPr algn="ctr"/>
          <a:r>
            <a:rPr lang="pt-BR"/>
            <a:t>WHERE</a:t>
          </a:r>
        </a:p>
      </dgm:t>
    </dgm:pt>
    <dgm:pt modelId="{8D312854-50FE-4EC6-921F-BB31DC7836F3}" type="parTrans" cxnId="{CA1CC129-D366-4FC4-B259-7512C02DCC2C}">
      <dgm:prSet/>
      <dgm:spPr/>
      <dgm:t>
        <a:bodyPr/>
        <a:lstStyle/>
        <a:p>
          <a:pPr algn="ctr"/>
          <a:endParaRPr lang="pt-BR"/>
        </a:p>
      </dgm:t>
    </dgm:pt>
    <dgm:pt modelId="{C0050564-AFA6-47A3-BD31-493D0C265EC7}" type="sibTrans" cxnId="{CA1CC129-D366-4FC4-B259-7512C02DCC2C}">
      <dgm:prSet/>
      <dgm:spPr/>
      <dgm:t>
        <a:bodyPr/>
        <a:lstStyle/>
        <a:p>
          <a:pPr algn="ctr"/>
          <a:endParaRPr lang="pt-BR"/>
        </a:p>
      </dgm:t>
    </dgm:pt>
    <dgm:pt modelId="{D8A7F118-7DBC-4C13-AB85-B4E438CA908E}">
      <dgm:prSet phldrT="[Texto]"/>
      <dgm:spPr/>
      <dgm:t>
        <a:bodyPr/>
        <a:lstStyle/>
        <a:p>
          <a:pPr algn="ctr"/>
          <a:r>
            <a:rPr lang="pt-BR"/>
            <a:t>Onde será feito?</a:t>
          </a:r>
        </a:p>
      </dgm:t>
    </dgm:pt>
    <dgm:pt modelId="{3B45B50B-BC65-480F-99A2-CC5FD78119AC}" type="parTrans" cxnId="{786D4619-5F97-4E24-9163-F2E1875426A4}">
      <dgm:prSet/>
      <dgm:spPr/>
      <dgm:t>
        <a:bodyPr/>
        <a:lstStyle/>
        <a:p>
          <a:pPr algn="ctr"/>
          <a:endParaRPr lang="pt-BR"/>
        </a:p>
      </dgm:t>
    </dgm:pt>
    <dgm:pt modelId="{4E4F87F2-EB9C-4CC4-9F4B-780ACBB5409E}" type="sibTrans" cxnId="{786D4619-5F97-4E24-9163-F2E1875426A4}">
      <dgm:prSet/>
      <dgm:spPr/>
      <dgm:t>
        <a:bodyPr/>
        <a:lstStyle/>
        <a:p>
          <a:pPr algn="ctr"/>
          <a:endParaRPr lang="pt-BR"/>
        </a:p>
      </dgm:t>
    </dgm:pt>
    <dgm:pt modelId="{09345055-11BE-4308-8A11-D6F25C3AD4C3}">
      <dgm:prSet phldrT="[Texto]"/>
      <dgm:spPr/>
      <dgm:t>
        <a:bodyPr/>
        <a:lstStyle/>
        <a:p>
          <a:pPr algn="ctr"/>
          <a:r>
            <a:rPr lang="pt-BR"/>
            <a:t>WHEN</a:t>
          </a:r>
        </a:p>
      </dgm:t>
    </dgm:pt>
    <dgm:pt modelId="{3ABF2185-813A-4945-B179-E79FB7B175DA}" type="parTrans" cxnId="{7A330757-E31A-4B0A-8E8E-3D7C1FE5C287}">
      <dgm:prSet/>
      <dgm:spPr/>
      <dgm:t>
        <a:bodyPr/>
        <a:lstStyle/>
        <a:p>
          <a:pPr algn="ctr"/>
          <a:endParaRPr lang="pt-BR"/>
        </a:p>
      </dgm:t>
    </dgm:pt>
    <dgm:pt modelId="{02542581-B2FE-4BA7-AC90-F107889B0C09}" type="sibTrans" cxnId="{7A330757-E31A-4B0A-8E8E-3D7C1FE5C287}">
      <dgm:prSet/>
      <dgm:spPr/>
      <dgm:t>
        <a:bodyPr/>
        <a:lstStyle/>
        <a:p>
          <a:pPr algn="ctr"/>
          <a:endParaRPr lang="pt-BR"/>
        </a:p>
      </dgm:t>
    </dgm:pt>
    <dgm:pt modelId="{C906841A-2BDE-4FA0-B952-217F20676763}">
      <dgm:prSet phldrT="[Texto]"/>
      <dgm:spPr/>
      <dgm:t>
        <a:bodyPr/>
        <a:lstStyle/>
        <a:p>
          <a:pPr algn="ctr"/>
          <a:r>
            <a:rPr lang="pt-BR"/>
            <a:t>WHO</a:t>
          </a:r>
        </a:p>
      </dgm:t>
    </dgm:pt>
    <dgm:pt modelId="{2319B963-1C07-422D-AA4B-53B6B02B13BE}" type="parTrans" cxnId="{7474AA70-56DA-4F8E-8869-1C8A529C0CB8}">
      <dgm:prSet/>
      <dgm:spPr/>
      <dgm:t>
        <a:bodyPr/>
        <a:lstStyle/>
        <a:p>
          <a:pPr algn="ctr"/>
          <a:endParaRPr lang="pt-BR"/>
        </a:p>
      </dgm:t>
    </dgm:pt>
    <dgm:pt modelId="{1FA9E571-44E8-4F65-AA7D-A691D99E9B6C}" type="sibTrans" cxnId="{7474AA70-56DA-4F8E-8869-1C8A529C0CB8}">
      <dgm:prSet/>
      <dgm:spPr/>
      <dgm:t>
        <a:bodyPr/>
        <a:lstStyle/>
        <a:p>
          <a:pPr algn="ctr"/>
          <a:endParaRPr lang="pt-BR"/>
        </a:p>
      </dgm:t>
    </dgm:pt>
    <dgm:pt modelId="{373DBAF4-D984-4932-8FC2-52938A40622E}">
      <dgm:prSet phldrT="[Texto]"/>
      <dgm:spPr/>
      <dgm:t>
        <a:bodyPr/>
        <a:lstStyle/>
        <a:p>
          <a:pPr algn="ctr"/>
          <a:r>
            <a:rPr lang="pt-BR"/>
            <a:t>Quando será feito?</a:t>
          </a:r>
        </a:p>
      </dgm:t>
    </dgm:pt>
    <dgm:pt modelId="{09EB6835-A81A-4D01-B90C-71D16ACA4927}" type="parTrans" cxnId="{FAE7D617-AEAF-4A2E-9FB8-270DFE71EDBE}">
      <dgm:prSet/>
      <dgm:spPr/>
      <dgm:t>
        <a:bodyPr/>
        <a:lstStyle/>
        <a:p>
          <a:pPr algn="ctr"/>
          <a:endParaRPr lang="pt-BR"/>
        </a:p>
      </dgm:t>
    </dgm:pt>
    <dgm:pt modelId="{A7A03470-8245-478E-90F9-12F9CA9C9EBB}" type="sibTrans" cxnId="{FAE7D617-AEAF-4A2E-9FB8-270DFE71EDBE}">
      <dgm:prSet/>
      <dgm:spPr/>
      <dgm:t>
        <a:bodyPr/>
        <a:lstStyle/>
        <a:p>
          <a:pPr algn="ctr"/>
          <a:endParaRPr lang="pt-BR"/>
        </a:p>
      </dgm:t>
    </dgm:pt>
    <dgm:pt modelId="{894AA2EF-5803-432D-9442-9B62475FF8B7}">
      <dgm:prSet phldrT="[Texto]"/>
      <dgm:spPr/>
      <dgm:t>
        <a:bodyPr/>
        <a:lstStyle/>
        <a:p>
          <a:pPr algn="ctr"/>
          <a:r>
            <a:rPr lang="pt-BR"/>
            <a:t>HOW</a:t>
          </a:r>
        </a:p>
      </dgm:t>
    </dgm:pt>
    <dgm:pt modelId="{85706F26-26C3-407C-84FE-828E180C3EEA}" type="parTrans" cxnId="{63BABFC4-5EB0-49EB-A052-557B855357A1}">
      <dgm:prSet/>
      <dgm:spPr/>
      <dgm:t>
        <a:bodyPr/>
        <a:lstStyle/>
        <a:p>
          <a:pPr algn="ctr"/>
          <a:endParaRPr lang="pt-BR"/>
        </a:p>
      </dgm:t>
    </dgm:pt>
    <dgm:pt modelId="{961B908B-9F1A-4F32-BE49-CE8193FABE8D}" type="sibTrans" cxnId="{63BABFC4-5EB0-49EB-A052-557B855357A1}">
      <dgm:prSet/>
      <dgm:spPr/>
      <dgm:t>
        <a:bodyPr/>
        <a:lstStyle/>
        <a:p>
          <a:pPr algn="ctr"/>
          <a:endParaRPr lang="pt-BR"/>
        </a:p>
      </dgm:t>
    </dgm:pt>
    <dgm:pt modelId="{E0098272-BE4B-446B-9C65-A9872727E5F1}">
      <dgm:prSet phldrT="[Texto]"/>
      <dgm:spPr/>
      <dgm:t>
        <a:bodyPr/>
        <a:lstStyle/>
        <a:p>
          <a:pPr algn="ctr"/>
          <a:r>
            <a:rPr lang="pt-BR"/>
            <a:t>Quem fará?</a:t>
          </a:r>
        </a:p>
      </dgm:t>
    </dgm:pt>
    <dgm:pt modelId="{7D2D5A35-301B-42BA-A59A-7C2A4EF0D865}" type="parTrans" cxnId="{6C087EDA-0294-4420-982D-E1C2E7B5B229}">
      <dgm:prSet/>
      <dgm:spPr/>
      <dgm:t>
        <a:bodyPr/>
        <a:lstStyle/>
        <a:p>
          <a:pPr algn="ctr"/>
          <a:endParaRPr lang="pt-BR"/>
        </a:p>
      </dgm:t>
    </dgm:pt>
    <dgm:pt modelId="{18607178-1677-40D3-AD24-C9A9F596A377}" type="sibTrans" cxnId="{6C087EDA-0294-4420-982D-E1C2E7B5B229}">
      <dgm:prSet/>
      <dgm:spPr/>
      <dgm:t>
        <a:bodyPr/>
        <a:lstStyle/>
        <a:p>
          <a:pPr algn="ctr"/>
          <a:endParaRPr lang="pt-BR"/>
        </a:p>
      </dgm:t>
    </dgm:pt>
    <dgm:pt modelId="{F38B679C-5FF9-4D1F-8F65-F461F6C4145B}">
      <dgm:prSet phldrT="[Texto]"/>
      <dgm:spPr/>
      <dgm:t>
        <a:bodyPr/>
        <a:lstStyle/>
        <a:p>
          <a:pPr algn="ctr"/>
          <a:r>
            <a:rPr lang="pt-BR"/>
            <a:t>HOW MUCH</a:t>
          </a:r>
        </a:p>
      </dgm:t>
    </dgm:pt>
    <dgm:pt modelId="{DD86D87A-942A-44F2-AECC-3B2EECC56E0E}" type="parTrans" cxnId="{6C9CD519-155E-4E65-B573-853BAC5C542B}">
      <dgm:prSet/>
      <dgm:spPr/>
      <dgm:t>
        <a:bodyPr/>
        <a:lstStyle/>
        <a:p>
          <a:pPr algn="ctr"/>
          <a:endParaRPr lang="pt-BR"/>
        </a:p>
      </dgm:t>
    </dgm:pt>
    <dgm:pt modelId="{E18BF258-3EBC-4C00-9A51-88F571393CAD}" type="sibTrans" cxnId="{6C9CD519-155E-4E65-B573-853BAC5C542B}">
      <dgm:prSet/>
      <dgm:spPr/>
      <dgm:t>
        <a:bodyPr/>
        <a:lstStyle/>
        <a:p>
          <a:pPr algn="ctr"/>
          <a:endParaRPr lang="pt-BR"/>
        </a:p>
      </dgm:t>
    </dgm:pt>
    <dgm:pt modelId="{A8A21721-0D9D-4696-887E-EFD052741A40}">
      <dgm:prSet phldrT="[Texto]"/>
      <dgm:spPr/>
      <dgm:t>
        <a:bodyPr/>
        <a:lstStyle/>
        <a:p>
          <a:pPr algn="ctr"/>
          <a:r>
            <a:rPr lang="pt-BR"/>
            <a:t>Como será feito?</a:t>
          </a:r>
        </a:p>
      </dgm:t>
    </dgm:pt>
    <dgm:pt modelId="{7EB7A4B6-6647-4953-B55C-1BFB2B76E757}" type="parTrans" cxnId="{85E870EC-B300-4225-A4BB-201FF6ED86BC}">
      <dgm:prSet/>
      <dgm:spPr/>
      <dgm:t>
        <a:bodyPr/>
        <a:lstStyle/>
        <a:p>
          <a:pPr algn="ctr"/>
          <a:endParaRPr lang="pt-BR"/>
        </a:p>
      </dgm:t>
    </dgm:pt>
    <dgm:pt modelId="{A59AB26C-C001-4093-96F5-A1025A1811A5}" type="sibTrans" cxnId="{85E870EC-B300-4225-A4BB-201FF6ED86BC}">
      <dgm:prSet/>
      <dgm:spPr/>
      <dgm:t>
        <a:bodyPr/>
        <a:lstStyle/>
        <a:p>
          <a:pPr algn="ctr"/>
          <a:endParaRPr lang="pt-BR"/>
        </a:p>
      </dgm:t>
    </dgm:pt>
    <dgm:pt modelId="{40FE7142-7BFE-421C-AA91-495F3B62B1AD}">
      <dgm:prSet phldrT="[Texto]"/>
      <dgm:spPr/>
      <dgm:t>
        <a:bodyPr/>
        <a:lstStyle/>
        <a:p>
          <a:pPr algn="ctr"/>
          <a:r>
            <a:rPr lang="pt-BR"/>
            <a:t>Quanto custará?</a:t>
          </a:r>
        </a:p>
      </dgm:t>
    </dgm:pt>
    <dgm:pt modelId="{8B3E0506-B2A9-40DF-BE3E-CE3F52D2F42C}" type="parTrans" cxnId="{6F410828-E206-45DF-A9A9-7F1DD875637F}">
      <dgm:prSet/>
      <dgm:spPr/>
      <dgm:t>
        <a:bodyPr/>
        <a:lstStyle/>
        <a:p>
          <a:pPr algn="ctr"/>
          <a:endParaRPr lang="pt-BR"/>
        </a:p>
      </dgm:t>
    </dgm:pt>
    <dgm:pt modelId="{E12E7557-B6E9-4D81-AF72-506C953D3160}" type="sibTrans" cxnId="{6F410828-E206-45DF-A9A9-7F1DD875637F}">
      <dgm:prSet/>
      <dgm:spPr/>
      <dgm:t>
        <a:bodyPr/>
        <a:lstStyle/>
        <a:p>
          <a:pPr algn="ctr"/>
          <a:endParaRPr lang="pt-BR"/>
        </a:p>
      </dgm:t>
    </dgm:pt>
    <dgm:pt modelId="{7B107B77-FBC7-4832-BA6F-FEE2658C56C7}" type="pres">
      <dgm:prSet presAssocID="{D6AF8EF2-F8D7-4463-AA05-DAB309EEF7C5}" presName="Name0" presStyleCnt="0">
        <dgm:presLayoutVars>
          <dgm:dir/>
          <dgm:animLvl val="lvl"/>
          <dgm:resizeHandles val="exact"/>
        </dgm:presLayoutVars>
      </dgm:prSet>
      <dgm:spPr/>
    </dgm:pt>
    <dgm:pt modelId="{31B499B1-2483-4936-BA5B-B6EA64D8AA49}" type="pres">
      <dgm:prSet presAssocID="{9CD84E0C-D5BE-4345-B132-B9C6DE4AD433}" presName="composite" presStyleCnt="0"/>
      <dgm:spPr/>
    </dgm:pt>
    <dgm:pt modelId="{5BB48FB8-07FC-47AE-873E-77E2DB6B0BC1}" type="pres">
      <dgm:prSet presAssocID="{9CD84E0C-D5BE-4345-B132-B9C6DE4AD433}" presName="parTx" presStyleLbl="alignNode1" presStyleIdx="0" presStyleCnt="7">
        <dgm:presLayoutVars>
          <dgm:chMax val="0"/>
          <dgm:chPref val="0"/>
          <dgm:bulletEnabled val="1"/>
        </dgm:presLayoutVars>
      </dgm:prSet>
      <dgm:spPr/>
    </dgm:pt>
    <dgm:pt modelId="{59327784-1340-469D-8C2E-0262C5B83C13}" type="pres">
      <dgm:prSet presAssocID="{9CD84E0C-D5BE-4345-B132-B9C6DE4AD433}" presName="desTx" presStyleLbl="alignAccFollowNode1" presStyleIdx="0" presStyleCnt="7">
        <dgm:presLayoutVars>
          <dgm:bulletEnabled val="1"/>
        </dgm:presLayoutVars>
      </dgm:prSet>
      <dgm:spPr/>
    </dgm:pt>
    <dgm:pt modelId="{02857C49-8182-4C31-AA90-AB3F2D3BEFFB}" type="pres">
      <dgm:prSet presAssocID="{28D8E9C0-71A5-4ACA-99B6-20BD5952E5D9}" presName="space" presStyleCnt="0"/>
      <dgm:spPr/>
    </dgm:pt>
    <dgm:pt modelId="{02CC579D-504E-4EFA-8C62-18B453477D36}" type="pres">
      <dgm:prSet presAssocID="{C7A398A5-4736-4C15-A2A4-504ECCAC9B7C}" presName="composite" presStyleCnt="0"/>
      <dgm:spPr/>
    </dgm:pt>
    <dgm:pt modelId="{4C9808BF-E44B-4031-9EBD-BC9AB559DB5E}" type="pres">
      <dgm:prSet presAssocID="{C7A398A5-4736-4C15-A2A4-504ECCAC9B7C}" presName="parTx" presStyleLbl="alignNode1" presStyleIdx="1" presStyleCnt="7">
        <dgm:presLayoutVars>
          <dgm:chMax val="0"/>
          <dgm:chPref val="0"/>
          <dgm:bulletEnabled val="1"/>
        </dgm:presLayoutVars>
      </dgm:prSet>
      <dgm:spPr/>
    </dgm:pt>
    <dgm:pt modelId="{25FA73CF-15D9-4C38-9EBD-6A80F77FB8D9}" type="pres">
      <dgm:prSet presAssocID="{C7A398A5-4736-4C15-A2A4-504ECCAC9B7C}" presName="desTx" presStyleLbl="alignAccFollowNode1" presStyleIdx="1" presStyleCnt="7">
        <dgm:presLayoutVars>
          <dgm:bulletEnabled val="1"/>
        </dgm:presLayoutVars>
      </dgm:prSet>
      <dgm:spPr/>
    </dgm:pt>
    <dgm:pt modelId="{135AFD1E-6BD0-48F0-A6C1-83045080EDA0}" type="pres">
      <dgm:prSet presAssocID="{70E60139-3038-44F8-8369-B43A9FF9767A}" presName="space" presStyleCnt="0"/>
      <dgm:spPr/>
    </dgm:pt>
    <dgm:pt modelId="{8835B5F1-FDA0-4BB8-871C-65557366784F}" type="pres">
      <dgm:prSet presAssocID="{6E754DED-73E0-449B-A049-ED935BCE9948}" presName="composite" presStyleCnt="0"/>
      <dgm:spPr/>
    </dgm:pt>
    <dgm:pt modelId="{A934EDD3-5C68-4818-945D-8B6BB1EB8D6E}" type="pres">
      <dgm:prSet presAssocID="{6E754DED-73E0-449B-A049-ED935BCE9948}" presName="parTx" presStyleLbl="alignNode1" presStyleIdx="2" presStyleCnt="7">
        <dgm:presLayoutVars>
          <dgm:chMax val="0"/>
          <dgm:chPref val="0"/>
          <dgm:bulletEnabled val="1"/>
        </dgm:presLayoutVars>
      </dgm:prSet>
      <dgm:spPr/>
    </dgm:pt>
    <dgm:pt modelId="{0C1D4769-3D5A-4BA5-B59F-C38C790B9DE7}" type="pres">
      <dgm:prSet presAssocID="{6E754DED-73E0-449B-A049-ED935BCE9948}" presName="desTx" presStyleLbl="alignAccFollowNode1" presStyleIdx="2" presStyleCnt="7">
        <dgm:presLayoutVars>
          <dgm:bulletEnabled val="1"/>
        </dgm:presLayoutVars>
      </dgm:prSet>
      <dgm:spPr/>
    </dgm:pt>
    <dgm:pt modelId="{DAB31205-B8C5-4BB8-A309-032E8733CDA2}" type="pres">
      <dgm:prSet presAssocID="{C0050564-AFA6-47A3-BD31-493D0C265EC7}" presName="space" presStyleCnt="0"/>
      <dgm:spPr/>
    </dgm:pt>
    <dgm:pt modelId="{DA6BF702-00EF-40F0-BF49-60BBC0714CAF}" type="pres">
      <dgm:prSet presAssocID="{09345055-11BE-4308-8A11-D6F25C3AD4C3}" presName="composite" presStyleCnt="0"/>
      <dgm:spPr/>
    </dgm:pt>
    <dgm:pt modelId="{BE1430ED-F716-4E5A-8B29-747D04FFC08A}" type="pres">
      <dgm:prSet presAssocID="{09345055-11BE-4308-8A11-D6F25C3AD4C3}" presName="parTx" presStyleLbl="alignNode1" presStyleIdx="3" presStyleCnt="7">
        <dgm:presLayoutVars>
          <dgm:chMax val="0"/>
          <dgm:chPref val="0"/>
          <dgm:bulletEnabled val="1"/>
        </dgm:presLayoutVars>
      </dgm:prSet>
      <dgm:spPr/>
    </dgm:pt>
    <dgm:pt modelId="{FE67746F-7808-464A-8602-832FF3C47A32}" type="pres">
      <dgm:prSet presAssocID="{09345055-11BE-4308-8A11-D6F25C3AD4C3}" presName="desTx" presStyleLbl="alignAccFollowNode1" presStyleIdx="3" presStyleCnt="7">
        <dgm:presLayoutVars>
          <dgm:bulletEnabled val="1"/>
        </dgm:presLayoutVars>
      </dgm:prSet>
      <dgm:spPr/>
    </dgm:pt>
    <dgm:pt modelId="{AE6A529C-07E1-4AF7-AA8F-D0891A92867C}" type="pres">
      <dgm:prSet presAssocID="{02542581-B2FE-4BA7-AC90-F107889B0C09}" presName="space" presStyleCnt="0"/>
      <dgm:spPr/>
    </dgm:pt>
    <dgm:pt modelId="{D79A0CA5-61F8-40C4-BAD3-87E4D675F9A7}" type="pres">
      <dgm:prSet presAssocID="{C906841A-2BDE-4FA0-B952-217F20676763}" presName="composite" presStyleCnt="0"/>
      <dgm:spPr/>
    </dgm:pt>
    <dgm:pt modelId="{E25A6A13-EED1-42F9-92BD-31C802119E81}" type="pres">
      <dgm:prSet presAssocID="{C906841A-2BDE-4FA0-B952-217F20676763}" presName="parTx" presStyleLbl="alignNode1" presStyleIdx="4" presStyleCnt="7">
        <dgm:presLayoutVars>
          <dgm:chMax val="0"/>
          <dgm:chPref val="0"/>
          <dgm:bulletEnabled val="1"/>
        </dgm:presLayoutVars>
      </dgm:prSet>
      <dgm:spPr/>
    </dgm:pt>
    <dgm:pt modelId="{6AA49D9D-8C1B-4168-B685-5ED1FBA654AA}" type="pres">
      <dgm:prSet presAssocID="{C906841A-2BDE-4FA0-B952-217F20676763}" presName="desTx" presStyleLbl="alignAccFollowNode1" presStyleIdx="4" presStyleCnt="7">
        <dgm:presLayoutVars>
          <dgm:bulletEnabled val="1"/>
        </dgm:presLayoutVars>
      </dgm:prSet>
      <dgm:spPr/>
    </dgm:pt>
    <dgm:pt modelId="{CC85A6C8-1363-43A6-A016-BBFC6A006B6B}" type="pres">
      <dgm:prSet presAssocID="{1FA9E571-44E8-4F65-AA7D-A691D99E9B6C}" presName="space" presStyleCnt="0"/>
      <dgm:spPr/>
    </dgm:pt>
    <dgm:pt modelId="{96614F97-0C3B-49B7-B44B-0CC5A4BBC934}" type="pres">
      <dgm:prSet presAssocID="{894AA2EF-5803-432D-9442-9B62475FF8B7}" presName="composite" presStyleCnt="0"/>
      <dgm:spPr/>
    </dgm:pt>
    <dgm:pt modelId="{E006AC8D-D4F5-48D7-A47C-0BDD727A5801}" type="pres">
      <dgm:prSet presAssocID="{894AA2EF-5803-432D-9442-9B62475FF8B7}" presName="parTx" presStyleLbl="alignNode1" presStyleIdx="5" presStyleCnt="7">
        <dgm:presLayoutVars>
          <dgm:chMax val="0"/>
          <dgm:chPref val="0"/>
          <dgm:bulletEnabled val="1"/>
        </dgm:presLayoutVars>
      </dgm:prSet>
      <dgm:spPr/>
    </dgm:pt>
    <dgm:pt modelId="{7606C4D0-1BE6-4EBC-9686-38D6BBF71A76}" type="pres">
      <dgm:prSet presAssocID="{894AA2EF-5803-432D-9442-9B62475FF8B7}" presName="desTx" presStyleLbl="alignAccFollowNode1" presStyleIdx="5" presStyleCnt="7">
        <dgm:presLayoutVars>
          <dgm:bulletEnabled val="1"/>
        </dgm:presLayoutVars>
      </dgm:prSet>
      <dgm:spPr/>
    </dgm:pt>
    <dgm:pt modelId="{4CD0178E-4185-47D8-B3FC-86627B5009FC}" type="pres">
      <dgm:prSet presAssocID="{961B908B-9F1A-4F32-BE49-CE8193FABE8D}" presName="space" presStyleCnt="0"/>
      <dgm:spPr/>
    </dgm:pt>
    <dgm:pt modelId="{CB43C5CA-472E-49E8-94EA-DEEA2170FB92}" type="pres">
      <dgm:prSet presAssocID="{F38B679C-5FF9-4D1F-8F65-F461F6C4145B}" presName="composite" presStyleCnt="0"/>
      <dgm:spPr/>
    </dgm:pt>
    <dgm:pt modelId="{EDF88A53-DBF8-4C98-BEB5-3F7D136276FB}" type="pres">
      <dgm:prSet presAssocID="{F38B679C-5FF9-4D1F-8F65-F461F6C4145B}" presName="parTx" presStyleLbl="alignNode1" presStyleIdx="6" presStyleCnt="7">
        <dgm:presLayoutVars>
          <dgm:chMax val="0"/>
          <dgm:chPref val="0"/>
          <dgm:bulletEnabled val="1"/>
        </dgm:presLayoutVars>
      </dgm:prSet>
      <dgm:spPr/>
    </dgm:pt>
    <dgm:pt modelId="{F552C280-5C89-4FBC-80B6-1A2D54DED434}" type="pres">
      <dgm:prSet presAssocID="{F38B679C-5FF9-4D1F-8F65-F461F6C4145B}" presName="desTx" presStyleLbl="alignAccFollowNode1" presStyleIdx="6" presStyleCnt="7">
        <dgm:presLayoutVars>
          <dgm:bulletEnabled val="1"/>
        </dgm:presLayoutVars>
      </dgm:prSet>
      <dgm:spPr/>
    </dgm:pt>
  </dgm:ptLst>
  <dgm:cxnLst>
    <dgm:cxn modelId="{8D867004-BDD0-41FE-8682-60BBB28D5994}" type="presOf" srcId="{6E754DED-73E0-449B-A049-ED935BCE9948}" destId="{A934EDD3-5C68-4818-945D-8B6BB1EB8D6E}" srcOrd="0" destOrd="0" presId="urn:microsoft.com/office/officeart/2005/8/layout/hList1"/>
    <dgm:cxn modelId="{604E470F-1C69-4DCF-8A95-894E65D06F1A}" type="presOf" srcId="{E0098272-BE4B-446B-9C65-A9872727E5F1}" destId="{6AA49D9D-8C1B-4168-B685-5ED1FBA654AA}" srcOrd="0" destOrd="0" presId="urn:microsoft.com/office/officeart/2005/8/layout/hList1"/>
    <dgm:cxn modelId="{119DD317-CCE5-48FD-ACE2-E381D2EFCFAC}" type="presOf" srcId="{373DBAF4-D984-4932-8FC2-52938A40622E}" destId="{FE67746F-7808-464A-8602-832FF3C47A32}" srcOrd="0" destOrd="0" presId="urn:microsoft.com/office/officeart/2005/8/layout/hList1"/>
    <dgm:cxn modelId="{FAE7D617-AEAF-4A2E-9FB8-270DFE71EDBE}" srcId="{09345055-11BE-4308-8A11-D6F25C3AD4C3}" destId="{373DBAF4-D984-4932-8FC2-52938A40622E}" srcOrd="0" destOrd="0" parTransId="{09EB6835-A81A-4D01-B90C-71D16ACA4927}" sibTransId="{A7A03470-8245-478E-90F9-12F9CA9C9EBB}"/>
    <dgm:cxn modelId="{786D4619-5F97-4E24-9163-F2E1875426A4}" srcId="{6E754DED-73E0-449B-A049-ED935BCE9948}" destId="{D8A7F118-7DBC-4C13-AB85-B4E438CA908E}" srcOrd="0" destOrd="0" parTransId="{3B45B50B-BC65-480F-99A2-CC5FD78119AC}" sibTransId="{4E4F87F2-EB9C-4CC4-9F4B-780ACBB5409E}"/>
    <dgm:cxn modelId="{6C9CD519-155E-4E65-B573-853BAC5C542B}" srcId="{D6AF8EF2-F8D7-4463-AA05-DAB309EEF7C5}" destId="{F38B679C-5FF9-4D1F-8F65-F461F6C4145B}" srcOrd="6" destOrd="0" parTransId="{DD86D87A-942A-44F2-AECC-3B2EECC56E0E}" sibTransId="{E18BF258-3EBC-4C00-9A51-88F571393CAD}"/>
    <dgm:cxn modelId="{6F410828-E206-45DF-A9A9-7F1DD875637F}" srcId="{F38B679C-5FF9-4D1F-8F65-F461F6C4145B}" destId="{40FE7142-7BFE-421C-AA91-495F3B62B1AD}" srcOrd="0" destOrd="0" parTransId="{8B3E0506-B2A9-40DF-BE3E-CE3F52D2F42C}" sibTransId="{E12E7557-B6E9-4D81-AF72-506C953D3160}"/>
    <dgm:cxn modelId="{CA1CC129-D366-4FC4-B259-7512C02DCC2C}" srcId="{D6AF8EF2-F8D7-4463-AA05-DAB309EEF7C5}" destId="{6E754DED-73E0-449B-A049-ED935BCE9948}" srcOrd="2" destOrd="0" parTransId="{8D312854-50FE-4EC6-921F-BB31DC7836F3}" sibTransId="{C0050564-AFA6-47A3-BD31-493D0C265EC7}"/>
    <dgm:cxn modelId="{C3A7E62B-F6D4-4CF0-998A-7D01D4F08A62}" type="presOf" srcId="{4E7FDDC9-C569-42C4-B034-8CFBFDF467DE}" destId="{59327784-1340-469D-8C2E-0262C5B83C13}" srcOrd="0" destOrd="0" presId="urn:microsoft.com/office/officeart/2005/8/layout/hList1"/>
    <dgm:cxn modelId="{6FD20738-906F-43CA-A47C-D24B73F33D09}" srcId="{9CD84E0C-D5BE-4345-B132-B9C6DE4AD433}" destId="{4E7FDDC9-C569-42C4-B034-8CFBFDF467DE}" srcOrd="0" destOrd="0" parTransId="{B4EF4D88-EBD3-4EB9-915C-182AE912FE8F}" sibTransId="{61CBF97C-AEFF-4BDB-BDAC-4C548E992646}"/>
    <dgm:cxn modelId="{E7587C3E-9E0B-4913-A6E5-EFFF937B110D}" srcId="{D6AF8EF2-F8D7-4463-AA05-DAB309EEF7C5}" destId="{9CD84E0C-D5BE-4345-B132-B9C6DE4AD433}" srcOrd="0" destOrd="0" parTransId="{2C446BAA-B2D8-4499-9658-DE31B26B4C12}" sibTransId="{28D8E9C0-71A5-4ACA-99B6-20BD5952E5D9}"/>
    <dgm:cxn modelId="{0BFC8B5B-E899-44D3-9BEC-A146F92CCB1B}" type="presOf" srcId="{D8A7F118-7DBC-4C13-AB85-B4E438CA908E}" destId="{0C1D4769-3D5A-4BA5-B59F-C38C790B9DE7}" srcOrd="0" destOrd="0" presId="urn:microsoft.com/office/officeart/2005/8/layout/hList1"/>
    <dgm:cxn modelId="{C377B042-CE34-4AF0-A83C-6EC7A6C4B6C3}" type="presOf" srcId="{D6AF8EF2-F8D7-4463-AA05-DAB309EEF7C5}" destId="{7B107B77-FBC7-4832-BA6F-FEE2658C56C7}" srcOrd="0" destOrd="0" presId="urn:microsoft.com/office/officeart/2005/8/layout/hList1"/>
    <dgm:cxn modelId="{36881863-4F1F-4614-94D7-0A090FD6655D}" type="presOf" srcId="{C7A398A5-4736-4C15-A2A4-504ECCAC9B7C}" destId="{4C9808BF-E44B-4031-9EBD-BC9AB559DB5E}" srcOrd="0" destOrd="0" presId="urn:microsoft.com/office/officeart/2005/8/layout/hList1"/>
    <dgm:cxn modelId="{39CCE744-13EE-45D8-92DB-DAF00547A428}" srcId="{C7A398A5-4736-4C15-A2A4-504ECCAC9B7C}" destId="{933DF9FC-4DC9-4365-98A8-F0AD7C51C1F4}" srcOrd="0" destOrd="0" parTransId="{52C1CEE1-A03B-43C6-9ADA-7B1903ECA992}" sibTransId="{92B9D4B0-05FE-40DE-9BC2-496431474652}"/>
    <dgm:cxn modelId="{A9DA516C-6D89-4515-8850-22DC2691E162}" srcId="{D6AF8EF2-F8D7-4463-AA05-DAB309EEF7C5}" destId="{C7A398A5-4736-4C15-A2A4-504ECCAC9B7C}" srcOrd="1" destOrd="0" parTransId="{A2118E6B-429F-46C6-B024-752E9C255275}" sibTransId="{70E60139-3038-44F8-8369-B43A9FF9767A}"/>
    <dgm:cxn modelId="{7474AA70-56DA-4F8E-8869-1C8A529C0CB8}" srcId="{D6AF8EF2-F8D7-4463-AA05-DAB309EEF7C5}" destId="{C906841A-2BDE-4FA0-B952-217F20676763}" srcOrd="4" destOrd="0" parTransId="{2319B963-1C07-422D-AA4B-53B6B02B13BE}" sibTransId="{1FA9E571-44E8-4F65-AA7D-A691D99E9B6C}"/>
    <dgm:cxn modelId="{DD161351-357C-4A4E-839C-CE4933D0B11C}" type="presOf" srcId="{9CD84E0C-D5BE-4345-B132-B9C6DE4AD433}" destId="{5BB48FB8-07FC-47AE-873E-77E2DB6B0BC1}" srcOrd="0" destOrd="0" presId="urn:microsoft.com/office/officeart/2005/8/layout/hList1"/>
    <dgm:cxn modelId="{E2F6A872-8EC2-4715-A99B-2AAA3777FEB3}" type="presOf" srcId="{C906841A-2BDE-4FA0-B952-217F20676763}" destId="{E25A6A13-EED1-42F9-92BD-31C802119E81}" srcOrd="0" destOrd="0" presId="urn:microsoft.com/office/officeart/2005/8/layout/hList1"/>
    <dgm:cxn modelId="{7A330757-E31A-4B0A-8E8E-3D7C1FE5C287}" srcId="{D6AF8EF2-F8D7-4463-AA05-DAB309EEF7C5}" destId="{09345055-11BE-4308-8A11-D6F25C3AD4C3}" srcOrd="3" destOrd="0" parTransId="{3ABF2185-813A-4945-B179-E79FB7B175DA}" sibTransId="{02542581-B2FE-4BA7-AC90-F107889B0C09}"/>
    <dgm:cxn modelId="{E313917A-E5AB-40C2-82A5-628B203630E4}" type="presOf" srcId="{A8A21721-0D9D-4696-887E-EFD052741A40}" destId="{7606C4D0-1BE6-4EBC-9686-38D6BBF71A76}" srcOrd="0" destOrd="0" presId="urn:microsoft.com/office/officeart/2005/8/layout/hList1"/>
    <dgm:cxn modelId="{C77A658A-A748-4957-9281-B87B7A7B15D3}" type="presOf" srcId="{F38B679C-5FF9-4D1F-8F65-F461F6C4145B}" destId="{EDF88A53-DBF8-4C98-BEB5-3F7D136276FB}" srcOrd="0" destOrd="0" presId="urn:microsoft.com/office/officeart/2005/8/layout/hList1"/>
    <dgm:cxn modelId="{6660AF91-981B-444F-B622-981266583D98}" type="presOf" srcId="{933DF9FC-4DC9-4365-98A8-F0AD7C51C1F4}" destId="{25FA73CF-15D9-4C38-9EBD-6A80F77FB8D9}" srcOrd="0" destOrd="0" presId="urn:microsoft.com/office/officeart/2005/8/layout/hList1"/>
    <dgm:cxn modelId="{63BABFC4-5EB0-49EB-A052-557B855357A1}" srcId="{D6AF8EF2-F8D7-4463-AA05-DAB309EEF7C5}" destId="{894AA2EF-5803-432D-9442-9B62475FF8B7}" srcOrd="5" destOrd="0" parTransId="{85706F26-26C3-407C-84FE-828E180C3EEA}" sibTransId="{961B908B-9F1A-4F32-BE49-CE8193FABE8D}"/>
    <dgm:cxn modelId="{1C97D1C4-F74F-4759-A54A-F9E732833AF7}" type="presOf" srcId="{894AA2EF-5803-432D-9442-9B62475FF8B7}" destId="{E006AC8D-D4F5-48D7-A47C-0BDD727A5801}" srcOrd="0" destOrd="0" presId="urn:microsoft.com/office/officeart/2005/8/layout/hList1"/>
    <dgm:cxn modelId="{6C087EDA-0294-4420-982D-E1C2E7B5B229}" srcId="{C906841A-2BDE-4FA0-B952-217F20676763}" destId="{E0098272-BE4B-446B-9C65-A9872727E5F1}" srcOrd="0" destOrd="0" parTransId="{7D2D5A35-301B-42BA-A59A-7C2A4EF0D865}" sibTransId="{18607178-1677-40D3-AD24-C9A9F596A377}"/>
    <dgm:cxn modelId="{07974CDC-897F-4C25-9307-7D880184CC5E}" type="presOf" srcId="{09345055-11BE-4308-8A11-D6F25C3AD4C3}" destId="{BE1430ED-F716-4E5A-8B29-747D04FFC08A}" srcOrd="0" destOrd="0" presId="urn:microsoft.com/office/officeart/2005/8/layout/hList1"/>
    <dgm:cxn modelId="{6F8E58E6-811B-49EA-99DA-1795F962E650}" type="presOf" srcId="{40FE7142-7BFE-421C-AA91-495F3B62B1AD}" destId="{F552C280-5C89-4FBC-80B6-1A2D54DED434}" srcOrd="0" destOrd="0" presId="urn:microsoft.com/office/officeart/2005/8/layout/hList1"/>
    <dgm:cxn modelId="{85E870EC-B300-4225-A4BB-201FF6ED86BC}" srcId="{894AA2EF-5803-432D-9442-9B62475FF8B7}" destId="{A8A21721-0D9D-4696-887E-EFD052741A40}" srcOrd="0" destOrd="0" parTransId="{7EB7A4B6-6647-4953-B55C-1BFB2B76E757}" sibTransId="{A59AB26C-C001-4093-96F5-A1025A1811A5}"/>
    <dgm:cxn modelId="{2C80EA4F-6996-4EA4-9A1F-B6105FF11453}" type="presParOf" srcId="{7B107B77-FBC7-4832-BA6F-FEE2658C56C7}" destId="{31B499B1-2483-4936-BA5B-B6EA64D8AA49}" srcOrd="0" destOrd="0" presId="urn:microsoft.com/office/officeart/2005/8/layout/hList1"/>
    <dgm:cxn modelId="{8FD7C07F-2F04-49D3-BA14-986B2DA379CE}" type="presParOf" srcId="{31B499B1-2483-4936-BA5B-B6EA64D8AA49}" destId="{5BB48FB8-07FC-47AE-873E-77E2DB6B0BC1}" srcOrd="0" destOrd="0" presId="urn:microsoft.com/office/officeart/2005/8/layout/hList1"/>
    <dgm:cxn modelId="{9D017CD5-B381-4277-BD9D-DC0F0CAEF789}" type="presParOf" srcId="{31B499B1-2483-4936-BA5B-B6EA64D8AA49}" destId="{59327784-1340-469D-8C2E-0262C5B83C13}" srcOrd="1" destOrd="0" presId="urn:microsoft.com/office/officeart/2005/8/layout/hList1"/>
    <dgm:cxn modelId="{7609A0E1-33B8-423F-8DD2-990688A62BB8}" type="presParOf" srcId="{7B107B77-FBC7-4832-BA6F-FEE2658C56C7}" destId="{02857C49-8182-4C31-AA90-AB3F2D3BEFFB}" srcOrd="1" destOrd="0" presId="urn:microsoft.com/office/officeart/2005/8/layout/hList1"/>
    <dgm:cxn modelId="{C38639DF-3627-48D6-B736-BE34CFBCE8BC}" type="presParOf" srcId="{7B107B77-FBC7-4832-BA6F-FEE2658C56C7}" destId="{02CC579D-504E-4EFA-8C62-18B453477D36}" srcOrd="2" destOrd="0" presId="urn:microsoft.com/office/officeart/2005/8/layout/hList1"/>
    <dgm:cxn modelId="{C3EAD3A1-42E2-4E27-A516-68026366D3CF}" type="presParOf" srcId="{02CC579D-504E-4EFA-8C62-18B453477D36}" destId="{4C9808BF-E44B-4031-9EBD-BC9AB559DB5E}" srcOrd="0" destOrd="0" presId="urn:microsoft.com/office/officeart/2005/8/layout/hList1"/>
    <dgm:cxn modelId="{91461F74-8FEF-4EE7-8E39-F2BDCE1E96F9}" type="presParOf" srcId="{02CC579D-504E-4EFA-8C62-18B453477D36}" destId="{25FA73CF-15D9-4C38-9EBD-6A80F77FB8D9}" srcOrd="1" destOrd="0" presId="urn:microsoft.com/office/officeart/2005/8/layout/hList1"/>
    <dgm:cxn modelId="{2DA37F78-4ACD-4E3B-AF07-03AF08623685}" type="presParOf" srcId="{7B107B77-FBC7-4832-BA6F-FEE2658C56C7}" destId="{135AFD1E-6BD0-48F0-A6C1-83045080EDA0}" srcOrd="3" destOrd="0" presId="urn:microsoft.com/office/officeart/2005/8/layout/hList1"/>
    <dgm:cxn modelId="{9723B261-98B7-4B60-B577-0EE111CB7A7C}" type="presParOf" srcId="{7B107B77-FBC7-4832-BA6F-FEE2658C56C7}" destId="{8835B5F1-FDA0-4BB8-871C-65557366784F}" srcOrd="4" destOrd="0" presId="urn:microsoft.com/office/officeart/2005/8/layout/hList1"/>
    <dgm:cxn modelId="{F771F281-AD15-48E5-B6F8-8E4940FE860B}" type="presParOf" srcId="{8835B5F1-FDA0-4BB8-871C-65557366784F}" destId="{A934EDD3-5C68-4818-945D-8B6BB1EB8D6E}" srcOrd="0" destOrd="0" presId="urn:microsoft.com/office/officeart/2005/8/layout/hList1"/>
    <dgm:cxn modelId="{0DE8F801-0094-4962-91DB-5D0821C8B849}" type="presParOf" srcId="{8835B5F1-FDA0-4BB8-871C-65557366784F}" destId="{0C1D4769-3D5A-4BA5-B59F-C38C790B9DE7}" srcOrd="1" destOrd="0" presId="urn:microsoft.com/office/officeart/2005/8/layout/hList1"/>
    <dgm:cxn modelId="{3DA41D8E-686A-4C7F-9199-79D6117BBD61}" type="presParOf" srcId="{7B107B77-FBC7-4832-BA6F-FEE2658C56C7}" destId="{DAB31205-B8C5-4BB8-A309-032E8733CDA2}" srcOrd="5" destOrd="0" presId="urn:microsoft.com/office/officeart/2005/8/layout/hList1"/>
    <dgm:cxn modelId="{BF9DB580-4C03-4615-BD09-B76B067070F5}" type="presParOf" srcId="{7B107B77-FBC7-4832-BA6F-FEE2658C56C7}" destId="{DA6BF702-00EF-40F0-BF49-60BBC0714CAF}" srcOrd="6" destOrd="0" presId="urn:microsoft.com/office/officeart/2005/8/layout/hList1"/>
    <dgm:cxn modelId="{C0F29FCD-DA1F-41F4-8F36-7A3D45742632}" type="presParOf" srcId="{DA6BF702-00EF-40F0-BF49-60BBC0714CAF}" destId="{BE1430ED-F716-4E5A-8B29-747D04FFC08A}" srcOrd="0" destOrd="0" presId="urn:microsoft.com/office/officeart/2005/8/layout/hList1"/>
    <dgm:cxn modelId="{5AC7BC68-4166-4D93-9B83-D80C0BD83BB1}" type="presParOf" srcId="{DA6BF702-00EF-40F0-BF49-60BBC0714CAF}" destId="{FE67746F-7808-464A-8602-832FF3C47A32}" srcOrd="1" destOrd="0" presId="urn:microsoft.com/office/officeart/2005/8/layout/hList1"/>
    <dgm:cxn modelId="{C80483C5-AE01-4655-B488-8E9AEA626797}" type="presParOf" srcId="{7B107B77-FBC7-4832-BA6F-FEE2658C56C7}" destId="{AE6A529C-07E1-4AF7-AA8F-D0891A92867C}" srcOrd="7" destOrd="0" presId="urn:microsoft.com/office/officeart/2005/8/layout/hList1"/>
    <dgm:cxn modelId="{DE81E86C-BFD0-4456-A293-8EA2242F2C99}" type="presParOf" srcId="{7B107B77-FBC7-4832-BA6F-FEE2658C56C7}" destId="{D79A0CA5-61F8-40C4-BAD3-87E4D675F9A7}" srcOrd="8" destOrd="0" presId="urn:microsoft.com/office/officeart/2005/8/layout/hList1"/>
    <dgm:cxn modelId="{526114D8-9BCB-4037-8FDE-DD4F338CA320}" type="presParOf" srcId="{D79A0CA5-61F8-40C4-BAD3-87E4D675F9A7}" destId="{E25A6A13-EED1-42F9-92BD-31C802119E81}" srcOrd="0" destOrd="0" presId="urn:microsoft.com/office/officeart/2005/8/layout/hList1"/>
    <dgm:cxn modelId="{5CC7BD37-D010-4B11-96EF-D59778BDA37C}" type="presParOf" srcId="{D79A0CA5-61F8-40C4-BAD3-87E4D675F9A7}" destId="{6AA49D9D-8C1B-4168-B685-5ED1FBA654AA}" srcOrd="1" destOrd="0" presId="urn:microsoft.com/office/officeart/2005/8/layout/hList1"/>
    <dgm:cxn modelId="{D39E0B63-66EB-4532-9EB5-01DBD37C6A4B}" type="presParOf" srcId="{7B107B77-FBC7-4832-BA6F-FEE2658C56C7}" destId="{CC85A6C8-1363-43A6-A016-BBFC6A006B6B}" srcOrd="9" destOrd="0" presId="urn:microsoft.com/office/officeart/2005/8/layout/hList1"/>
    <dgm:cxn modelId="{A9DBFF41-F17B-49CE-9FB9-EDDE3922C0E1}" type="presParOf" srcId="{7B107B77-FBC7-4832-BA6F-FEE2658C56C7}" destId="{96614F97-0C3B-49B7-B44B-0CC5A4BBC934}" srcOrd="10" destOrd="0" presId="urn:microsoft.com/office/officeart/2005/8/layout/hList1"/>
    <dgm:cxn modelId="{AD984255-D111-408C-B2E5-7358E8FEB223}" type="presParOf" srcId="{96614F97-0C3B-49B7-B44B-0CC5A4BBC934}" destId="{E006AC8D-D4F5-48D7-A47C-0BDD727A5801}" srcOrd="0" destOrd="0" presId="urn:microsoft.com/office/officeart/2005/8/layout/hList1"/>
    <dgm:cxn modelId="{C8D2C027-1C12-4143-AE6F-65A6DCB042C0}" type="presParOf" srcId="{96614F97-0C3B-49B7-B44B-0CC5A4BBC934}" destId="{7606C4D0-1BE6-4EBC-9686-38D6BBF71A76}" srcOrd="1" destOrd="0" presId="urn:microsoft.com/office/officeart/2005/8/layout/hList1"/>
    <dgm:cxn modelId="{9B4F667A-D598-4016-B73A-AFB55C58326B}" type="presParOf" srcId="{7B107B77-FBC7-4832-BA6F-FEE2658C56C7}" destId="{4CD0178E-4185-47D8-B3FC-86627B5009FC}" srcOrd="11" destOrd="0" presId="urn:microsoft.com/office/officeart/2005/8/layout/hList1"/>
    <dgm:cxn modelId="{68914651-6499-4B2B-AE49-DD66D28B8876}" type="presParOf" srcId="{7B107B77-FBC7-4832-BA6F-FEE2658C56C7}" destId="{CB43C5CA-472E-49E8-94EA-DEEA2170FB92}" srcOrd="12" destOrd="0" presId="urn:microsoft.com/office/officeart/2005/8/layout/hList1"/>
    <dgm:cxn modelId="{5D763991-FCBE-4FDD-A92F-54A06E5AD3BB}" type="presParOf" srcId="{CB43C5CA-472E-49E8-94EA-DEEA2170FB92}" destId="{EDF88A53-DBF8-4C98-BEB5-3F7D136276FB}" srcOrd="0" destOrd="0" presId="urn:microsoft.com/office/officeart/2005/8/layout/hList1"/>
    <dgm:cxn modelId="{2E311E75-4A07-4324-836A-A39A7207D0E0}" type="presParOf" srcId="{CB43C5CA-472E-49E8-94EA-DEEA2170FB92}" destId="{F552C280-5C89-4FBC-80B6-1A2D54DED43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F84A24-EFA3-47B2-8F5E-9E98DE711137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E4C49ACF-C9AE-4A97-A14E-6E2D78CEE87C}">
      <dgm:prSet phldrT="[Texto]" custT="1"/>
      <dgm:spPr/>
      <dgm:t>
        <a:bodyPr/>
        <a:lstStyle/>
        <a:p>
          <a:pPr algn="l">
            <a:buNone/>
          </a:pPr>
          <a:r>
            <a:rPr lang="pt-BR" sz="1800"/>
            <a:t>PREVISÃO E REFLEXÃO</a:t>
          </a:r>
        </a:p>
      </dgm:t>
    </dgm:pt>
    <dgm:pt modelId="{9102A7C6-9B35-440A-B851-0314A67AFBED}" type="parTrans" cxnId="{47422AD9-CEF3-4C02-B697-069DD239F623}">
      <dgm:prSet/>
      <dgm:spPr/>
      <dgm:t>
        <a:bodyPr/>
        <a:lstStyle/>
        <a:p>
          <a:endParaRPr lang="pt-BR" sz="2000"/>
        </a:p>
      </dgm:t>
    </dgm:pt>
    <dgm:pt modelId="{156B839F-AB10-44D0-BB03-0BB50F3D69E3}" type="sibTrans" cxnId="{47422AD9-CEF3-4C02-B697-069DD239F623}">
      <dgm:prSet/>
      <dgm:spPr/>
      <dgm:t>
        <a:bodyPr/>
        <a:lstStyle/>
        <a:p>
          <a:endParaRPr lang="pt-BR" sz="2000"/>
        </a:p>
      </dgm:t>
    </dgm:pt>
    <dgm:pt modelId="{8B78D7C7-7B7A-4A29-AE6B-0BD8A8618B2B}">
      <dgm:prSet phldrT="[Texto]" custT="1"/>
      <dgm:spPr/>
      <dgm:t>
        <a:bodyPr/>
        <a:lstStyle/>
        <a:p>
          <a:pPr algn="l"/>
          <a:r>
            <a:rPr lang="pt-BR" sz="1800"/>
            <a:t> planejamento estratégico é um exercício de antecipação</a:t>
          </a:r>
        </a:p>
      </dgm:t>
    </dgm:pt>
    <dgm:pt modelId="{2057C2A8-B5B6-4CD5-9414-9F4406551E1D}" type="parTrans" cxnId="{EA4E8D2C-AC98-4D7F-BD53-431BC11AF38D}">
      <dgm:prSet/>
      <dgm:spPr/>
      <dgm:t>
        <a:bodyPr/>
        <a:lstStyle/>
        <a:p>
          <a:endParaRPr lang="pt-BR" sz="2000"/>
        </a:p>
      </dgm:t>
    </dgm:pt>
    <dgm:pt modelId="{085AED2F-D9F4-469D-A075-8C9805C12DC1}" type="sibTrans" cxnId="{EA4E8D2C-AC98-4D7F-BD53-431BC11AF38D}">
      <dgm:prSet/>
      <dgm:spPr/>
      <dgm:t>
        <a:bodyPr/>
        <a:lstStyle/>
        <a:p>
          <a:endParaRPr lang="pt-BR" sz="2000"/>
        </a:p>
      </dgm:t>
    </dgm:pt>
    <dgm:pt modelId="{4F8C1DA1-5A2D-42C9-A395-A3CA28DF16CB}">
      <dgm:prSet phldrT="[Texto]" custT="1"/>
      <dgm:spPr/>
      <dgm:t>
        <a:bodyPr/>
        <a:lstStyle/>
        <a:p>
          <a:pPr algn="l">
            <a:buNone/>
          </a:pPr>
          <a:r>
            <a:rPr lang="pt-BR" sz="1800"/>
            <a:t>OBJETIVOS E PRIORIZAÇÃO</a:t>
          </a:r>
        </a:p>
      </dgm:t>
    </dgm:pt>
    <dgm:pt modelId="{2A4312E7-8BF0-49FB-BD6C-CB70898C17DD}" type="parTrans" cxnId="{9BD8BE95-F3F4-4A27-81D1-67132C691E5F}">
      <dgm:prSet/>
      <dgm:spPr/>
      <dgm:t>
        <a:bodyPr/>
        <a:lstStyle/>
        <a:p>
          <a:endParaRPr lang="pt-BR" sz="2000"/>
        </a:p>
      </dgm:t>
    </dgm:pt>
    <dgm:pt modelId="{53EBBA7A-79FE-4728-8A7A-EB280D41CE81}" type="sibTrans" cxnId="{9BD8BE95-F3F4-4A27-81D1-67132C691E5F}">
      <dgm:prSet/>
      <dgm:spPr/>
      <dgm:t>
        <a:bodyPr/>
        <a:lstStyle/>
        <a:p>
          <a:endParaRPr lang="pt-BR" sz="2000"/>
        </a:p>
      </dgm:t>
    </dgm:pt>
    <dgm:pt modelId="{F7B59459-A90C-4087-8821-22D7EA468C57}">
      <dgm:prSet phldrT="[Texto]" custT="1"/>
      <dgm:spPr/>
      <dgm:t>
        <a:bodyPr/>
        <a:lstStyle/>
        <a:p>
          <a:pPr algn="l"/>
          <a:r>
            <a:rPr lang="pt-BR" sz="1800"/>
            <a:t>é importante ter clareza nos objetivos e nas prioridades</a:t>
          </a:r>
        </a:p>
      </dgm:t>
    </dgm:pt>
    <dgm:pt modelId="{B4449411-3F7E-4C74-8418-D77AD331F8D9}" type="parTrans" cxnId="{D0B294CA-AAA8-456C-8515-9AFA25C25ABD}">
      <dgm:prSet/>
      <dgm:spPr/>
      <dgm:t>
        <a:bodyPr/>
        <a:lstStyle/>
        <a:p>
          <a:endParaRPr lang="pt-BR" sz="2000"/>
        </a:p>
      </dgm:t>
    </dgm:pt>
    <dgm:pt modelId="{21949C68-A5E3-484E-80F7-823996B2CEF3}" type="sibTrans" cxnId="{D0B294CA-AAA8-456C-8515-9AFA25C25ABD}">
      <dgm:prSet/>
      <dgm:spPr/>
      <dgm:t>
        <a:bodyPr/>
        <a:lstStyle/>
        <a:p>
          <a:endParaRPr lang="pt-BR" sz="2000"/>
        </a:p>
      </dgm:t>
    </dgm:pt>
    <dgm:pt modelId="{1A5CC83E-16ED-4462-AF27-60E1CC05BB0E}">
      <dgm:prSet phldrT="[Texto]" custT="1"/>
      <dgm:spPr/>
      <dgm:t>
        <a:bodyPr/>
        <a:lstStyle/>
        <a:p>
          <a:pPr algn="l">
            <a:buNone/>
          </a:pPr>
          <a:r>
            <a:rPr lang="pt-BR" sz="1800"/>
            <a:t>ANÁLISE DE RISCOS E CONSEQUÊNCIAS</a:t>
          </a:r>
        </a:p>
      </dgm:t>
    </dgm:pt>
    <dgm:pt modelId="{5E002659-2811-44DB-A6DB-61CE8FCFF270}" type="parTrans" cxnId="{12E4E405-9100-4E6B-8ECA-99520064A35F}">
      <dgm:prSet/>
      <dgm:spPr/>
      <dgm:t>
        <a:bodyPr/>
        <a:lstStyle/>
        <a:p>
          <a:endParaRPr lang="pt-BR" sz="2000"/>
        </a:p>
      </dgm:t>
    </dgm:pt>
    <dgm:pt modelId="{8907E106-7480-4E05-8BC4-A7369A3FF655}" type="sibTrans" cxnId="{12E4E405-9100-4E6B-8ECA-99520064A35F}">
      <dgm:prSet/>
      <dgm:spPr/>
      <dgm:t>
        <a:bodyPr/>
        <a:lstStyle/>
        <a:p>
          <a:endParaRPr lang="pt-BR" sz="2000"/>
        </a:p>
      </dgm:t>
    </dgm:pt>
    <dgm:pt modelId="{2A8A2AA7-96DD-4BCC-B879-959FCD6B1AE2}">
      <dgm:prSet phldrT="[Texto]" custT="1"/>
      <dgm:spPr/>
      <dgm:t>
        <a:bodyPr/>
        <a:lstStyle/>
        <a:p>
          <a:pPr algn="l"/>
          <a:r>
            <a:rPr lang="pt-BR" sz="1800"/>
            <a:t>identificar riscos e avaliar os impactos de decisões futuras</a:t>
          </a:r>
        </a:p>
      </dgm:t>
    </dgm:pt>
    <dgm:pt modelId="{32FDCACC-3427-405C-979E-69BD965E9F5C}" type="parTrans" cxnId="{12E057D2-9397-40D7-8757-2A4669B9EBDD}">
      <dgm:prSet/>
      <dgm:spPr/>
      <dgm:t>
        <a:bodyPr/>
        <a:lstStyle/>
        <a:p>
          <a:endParaRPr lang="pt-BR" sz="2000"/>
        </a:p>
      </dgm:t>
    </dgm:pt>
    <dgm:pt modelId="{018B7719-2711-418F-B079-AFE67AAB8F4F}" type="sibTrans" cxnId="{12E057D2-9397-40D7-8757-2A4669B9EBDD}">
      <dgm:prSet/>
      <dgm:spPr/>
      <dgm:t>
        <a:bodyPr/>
        <a:lstStyle/>
        <a:p>
          <a:endParaRPr lang="pt-BR" sz="2000"/>
        </a:p>
      </dgm:t>
    </dgm:pt>
    <dgm:pt modelId="{184E17EE-E125-4646-BBF1-ECC3729A93C7}">
      <dgm:prSet phldrT="[Texto]" custT="1"/>
      <dgm:spPr/>
      <dgm:t>
        <a:bodyPr/>
        <a:lstStyle/>
        <a:p>
          <a:pPr algn="l">
            <a:buNone/>
          </a:pPr>
          <a:r>
            <a:rPr lang="pt-BR" sz="1800"/>
            <a:t>FLEXIBILIDADE E ADAPTAÇÃO</a:t>
          </a:r>
        </a:p>
      </dgm:t>
    </dgm:pt>
    <dgm:pt modelId="{DA7C1169-9D2B-44C9-A3F3-E1CC96F7583A}" type="parTrans" cxnId="{0B2FCA4F-FBEF-45F1-87CD-0F72255A327B}">
      <dgm:prSet/>
      <dgm:spPr/>
      <dgm:t>
        <a:bodyPr/>
        <a:lstStyle/>
        <a:p>
          <a:endParaRPr lang="pt-BR" sz="2000"/>
        </a:p>
      </dgm:t>
    </dgm:pt>
    <dgm:pt modelId="{4AC04AA4-B427-44B2-8AB3-04493407E701}" type="sibTrans" cxnId="{0B2FCA4F-FBEF-45F1-87CD-0F72255A327B}">
      <dgm:prSet/>
      <dgm:spPr/>
      <dgm:t>
        <a:bodyPr/>
        <a:lstStyle/>
        <a:p>
          <a:endParaRPr lang="pt-BR" sz="2000"/>
        </a:p>
      </dgm:t>
    </dgm:pt>
    <dgm:pt modelId="{70896B88-FECA-4B19-BB9E-5FA3BBB20B05}">
      <dgm:prSet phldrT="[Texto]" custT="1"/>
      <dgm:spPr/>
      <dgm:t>
        <a:bodyPr/>
        <a:lstStyle/>
        <a:p>
          <a:pPr algn="l"/>
          <a:r>
            <a:rPr lang="pt-BR" sz="1800"/>
            <a:t>mesmo com um planejamento bem estruturado, ajustes e adequações são necessários</a:t>
          </a:r>
        </a:p>
      </dgm:t>
    </dgm:pt>
    <dgm:pt modelId="{FB357D67-5903-4A2C-9B09-7C23C8731EB8}" type="parTrans" cxnId="{005011DA-315C-4284-BF57-60C3B5FC3D46}">
      <dgm:prSet/>
      <dgm:spPr/>
      <dgm:t>
        <a:bodyPr/>
        <a:lstStyle/>
        <a:p>
          <a:endParaRPr lang="pt-BR" sz="2000"/>
        </a:p>
      </dgm:t>
    </dgm:pt>
    <dgm:pt modelId="{0539485F-FECE-4D34-8133-6BF29BC64518}" type="sibTrans" cxnId="{005011DA-315C-4284-BF57-60C3B5FC3D46}">
      <dgm:prSet/>
      <dgm:spPr/>
      <dgm:t>
        <a:bodyPr/>
        <a:lstStyle/>
        <a:p>
          <a:endParaRPr lang="pt-BR" sz="2000"/>
        </a:p>
      </dgm:t>
    </dgm:pt>
    <dgm:pt modelId="{F87D8288-3BE9-49F0-8E57-B632C94B2E75}" type="pres">
      <dgm:prSet presAssocID="{4CF84A24-EFA3-47B2-8F5E-9E98DE711137}" presName="CompostProcess" presStyleCnt="0">
        <dgm:presLayoutVars>
          <dgm:dir/>
          <dgm:resizeHandles val="exact"/>
        </dgm:presLayoutVars>
      </dgm:prSet>
      <dgm:spPr/>
    </dgm:pt>
    <dgm:pt modelId="{3C934A18-4694-4B0E-ABE9-D104321FAA3C}" type="pres">
      <dgm:prSet presAssocID="{4CF84A24-EFA3-47B2-8F5E-9E98DE711137}" presName="arrow" presStyleLbl="bgShp" presStyleIdx="0" presStyleCnt="1" custLinFactNeighborX="101" custLinFactNeighborY="-19831"/>
      <dgm:spPr/>
    </dgm:pt>
    <dgm:pt modelId="{420FEE2A-1A52-4097-8E27-54EE56D54218}" type="pres">
      <dgm:prSet presAssocID="{4CF84A24-EFA3-47B2-8F5E-9E98DE711137}" presName="linearProcess" presStyleCnt="0"/>
      <dgm:spPr/>
    </dgm:pt>
    <dgm:pt modelId="{9048F6B6-DA66-436B-9D59-FE3BED6C2C30}" type="pres">
      <dgm:prSet presAssocID="{E4C49ACF-C9AE-4A97-A14E-6E2D78CEE87C}" presName="textNode" presStyleLbl="node1" presStyleIdx="0" presStyleCnt="4">
        <dgm:presLayoutVars>
          <dgm:bulletEnabled val="1"/>
        </dgm:presLayoutVars>
      </dgm:prSet>
      <dgm:spPr/>
    </dgm:pt>
    <dgm:pt modelId="{7938E409-4969-41FC-AFA5-72EA91BFA0DC}" type="pres">
      <dgm:prSet presAssocID="{156B839F-AB10-44D0-BB03-0BB50F3D69E3}" presName="sibTrans" presStyleCnt="0"/>
      <dgm:spPr/>
    </dgm:pt>
    <dgm:pt modelId="{2DC81EE5-243F-4E1D-8AC8-58140AB46A28}" type="pres">
      <dgm:prSet presAssocID="{4F8C1DA1-5A2D-42C9-A395-A3CA28DF16CB}" presName="textNode" presStyleLbl="node1" presStyleIdx="1" presStyleCnt="4">
        <dgm:presLayoutVars>
          <dgm:bulletEnabled val="1"/>
        </dgm:presLayoutVars>
      </dgm:prSet>
      <dgm:spPr/>
    </dgm:pt>
    <dgm:pt modelId="{C8E615CD-1F1F-4809-B9CD-27FDA3F87467}" type="pres">
      <dgm:prSet presAssocID="{53EBBA7A-79FE-4728-8A7A-EB280D41CE81}" presName="sibTrans" presStyleCnt="0"/>
      <dgm:spPr/>
    </dgm:pt>
    <dgm:pt modelId="{70ECB9D2-E529-465D-8632-3B46BB0BC010}" type="pres">
      <dgm:prSet presAssocID="{1A5CC83E-16ED-4462-AF27-60E1CC05BB0E}" presName="textNode" presStyleLbl="node1" presStyleIdx="2" presStyleCnt="4">
        <dgm:presLayoutVars>
          <dgm:bulletEnabled val="1"/>
        </dgm:presLayoutVars>
      </dgm:prSet>
      <dgm:spPr/>
    </dgm:pt>
    <dgm:pt modelId="{16CD7825-A8E4-474A-94A6-4F65626CB10D}" type="pres">
      <dgm:prSet presAssocID="{8907E106-7480-4E05-8BC4-A7369A3FF655}" presName="sibTrans" presStyleCnt="0"/>
      <dgm:spPr/>
    </dgm:pt>
    <dgm:pt modelId="{B9B96C61-9A2F-4332-9620-AD208CCC39BD}" type="pres">
      <dgm:prSet presAssocID="{184E17EE-E125-4646-BBF1-ECC3729A93C7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12E4E405-9100-4E6B-8ECA-99520064A35F}" srcId="{4CF84A24-EFA3-47B2-8F5E-9E98DE711137}" destId="{1A5CC83E-16ED-4462-AF27-60E1CC05BB0E}" srcOrd="2" destOrd="0" parTransId="{5E002659-2811-44DB-A6DB-61CE8FCFF270}" sibTransId="{8907E106-7480-4E05-8BC4-A7369A3FF655}"/>
    <dgm:cxn modelId="{EA4E8D2C-AC98-4D7F-BD53-431BC11AF38D}" srcId="{E4C49ACF-C9AE-4A97-A14E-6E2D78CEE87C}" destId="{8B78D7C7-7B7A-4A29-AE6B-0BD8A8618B2B}" srcOrd="0" destOrd="0" parTransId="{2057C2A8-B5B6-4CD5-9414-9F4406551E1D}" sibTransId="{085AED2F-D9F4-469D-A075-8C9805C12DC1}"/>
    <dgm:cxn modelId="{B740F146-86C5-4C57-9438-1CCC90F4B2C6}" type="presOf" srcId="{8B78D7C7-7B7A-4A29-AE6B-0BD8A8618B2B}" destId="{9048F6B6-DA66-436B-9D59-FE3BED6C2C30}" srcOrd="0" destOrd="1" presId="urn:microsoft.com/office/officeart/2005/8/layout/hProcess9"/>
    <dgm:cxn modelId="{C3A70D4A-EA87-41EC-8409-3B7BF1D4CA84}" type="presOf" srcId="{2A8A2AA7-96DD-4BCC-B879-959FCD6B1AE2}" destId="{70ECB9D2-E529-465D-8632-3B46BB0BC010}" srcOrd="0" destOrd="1" presId="urn:microsoft.com/office/officeart/2005/8/layout/hProcess9"/>
    <dgm:cxn modelId="{0B2FCA4F-FBEF-45F1-87CD-0F72255A327B}" srcId="{4CF84A24-EFA3-47B2-8F5E-9E98DE711137}" destId="{184E17EE-E125-4646-BBF1-ECC3729A93C7}" srcOrd="3" destOrd="0" parTransId="{DA7C1169-9D2B-44C9-A3F3-E1CC96F7583A}" sibTransId="{4AC04AA4-B427-44B2-8AB3-04493407E701}"/>
    <dgm:cxn modelId="{50EF9A75-5834-4DD1-9CCE-730170C9E638}" type="presOf" srcId="{1A5CC83E-16ED-4462-AF27-60E1CC05BB0E}" destId="{70ECB9D2-E529-465D-8632-3B46BB0BC010}" srcOrd="0" destOrd="0" presId="urn:microsoft.com/office/officeart/2005/8/layout/hProcess9"/>
    <dgm:cxn modelId="{EAB42158-429E-4A2D-BA7C-5FC486351C6C}" type="presOf" srcId="{4F8C1DA1-5A2D-42C9-A395-A3CA28DF16CB}" destId="{2DC81EE5-243F-4E1D-8AC8-58140AB46A28}" srcOrd="0" destOrd="0" presId="urn:microsoft.com/office/officeart/2005/8/layout/hProcess9"/>
    <dgm:cxn modelId="{B8E6F179-0A5E-497D-9F3B-FF1046839907}" type="presOf" srcId="{E4C49ACF-C9AE-4A97-A14E-6E2D78CEE87C}" destId="{9048F6B6-DA66-436B-9D59-FE3BED6C2C30}" srcOrd="0" destOrd="0" presId="urn:microsoft.com/office/officeart/2005/8/layout/hProcess9"/>
    <dgm:cxn modelId="{6199A585-4FDB-45C9-BB7C-E4025808852C}" type="presOf" srcId="{F7B59459-A90C-4087-8821-22D7EA468C57}" destId="{2DC81EE5-243F-4E1D-8AC8-58140AB46A28}" srcOrd="0" destOrd="1" presId="urn:microsoft.com/office/officeart/2005/8/layout/hProcess9"/>
    <dgm:cxn modelId="{9BD8BE95-F3F4-4A27-81D1-67132C691E5F}" srcId="{4CF84A24-EFA3-47B2-8F5E-9E98DE711137}" destId="{4F8C1DA1-5A2D-42C9-A395-A3CA28DF16CB}" srcOrd="1" destOrd="0" parTransId="{2A4312E7-8BF0-49FB-BD6C-CB70898C17DD}" sibTransId="{53EBBA7A-79FE-4728-8A7A-EB280D41CE81}"/>
    <dgm:cxn modelId="{10F4D0B8-EBF4-4E07-B00F-F498A2798A8B}" type="presOf" srcId="{184E17EE-E125-4646-BBF1-ECC3729A93C7}" destId="{B9B96C61-9A2F-4332-9620-AD208CCC39BD}" srcOrd="0" destOrd="0" presId="urn:microsoft.com/office/officeart/2005/8/layout/hProcess9"/>
    <dgm:cxn modelId="{D0B294CA-AAA8-456C-8515-9AFA25C25ABD}" srcId="{4F8C1DA1-5A2D-42C9-A395-A3CA28DF16CB}" destId="{F7B59459-A90C-4087-8821-22D7EA468C57}" srcOrd="0" destOrd="0" parTransId="{B4449411-3F7E-4C74-8418-D77AD331F8D9}" sibTransId="{21949C68-A5E3-484E-80F7-823996B2CEF3}"/>
    <dgm:cxn modelId="{12E057D2-9397-40D7-8757-2A4669B9EBDD}" srcId="{1A5CC83E-16ED-4462-AF27-60E1CC05BB0E}" destId="{2A8A2AA7-96DD-4BCC-B879-959FCD6B1AE2}" srcOrd="0" destOrd="0" parTransId="{32FDCACC-3427-405C-979E-69BD965E9F5C}" sibTransId="{018B7719-2711-418F-B079-AFE67AAB8F4F}"/>
    <dgm:cxn modelId="{47422AD9-CEF3-4C02-B697-069DD239F623}" srcId="{4CF84A24-EFA3-47B2-8F5E-9E98DE711137}" destId="{E4C49ACF-C9AE-4A97-A14E-6E2D78CEE87C}" srcOrd="0" destOrd="0" parTransId="{9102A7C6-9B35-440A-B851-0314A67AFBED}" sibTransId="{156B839F-AB10-44D0-BB03-0BB50F3D69E3}"/>
    <dgm:cxn modelId="{AB4EDCD9-15AC-478E-92BE-5F6989B5F48A}" type="presOf" srcId="{70896B88-FECA-4B19-BB9E-5FA3BBB20B05}" destId="{B9B96C61-9A2F-4332-9620-AD208CCC39BD}" srcOrd="0" destOrd="1" presId="urn:microsoft.com/office/officeart/2005/8/layout/hProcess9"/>
    <dgm:cxn modelId="{005011DA-315C-4284-BF57-60C3B5FC3D46}" srcId="{184E17EE-E125-4646-BBF1-ECC3729A93C7}" destId="{70896B88-FECA-4B19-BB9E-5FA3BBB20B05}" srcOrd="0" destOrd="0" parTransId="{FB357D67-5903-4A2C-9B09-7C23C8731EB8}" sibTransId="{0539485F-FECE-4D34-8133-6BF29BC64518}"/>
    <dgm:cxn modelId="{B4C884E5-CAE7-4F0F-8DC9-34DCF3033CD1}" type="presOf" srcId="{4CF84A24-EFA3-47B2-8F5E-9E98DE711137}" destId="{F87D8288-3BE9-49F0-8E57-B632C94B2E75}" srcOrd="0" destOrd="0" presId="urn:microsoft.com/office/officeart/2005/8/layout/hProcess9"/>
    <dgm:cxn modelId="{D263F8B4-7CF8-4BB2-803A-569F4E298400}" type="presParOf" srcId="{F87D8288-3BE9-49F0-8E57-B632C94B2E75}" destId="{3C934A18-4694-4B0E-ABE9-D104321FAA3C}" srcOrd="0" destOrd="0" presId="urn:microsoft.com/office/officeart/2005/8/layout/hProcess9"/>
    <dgm:cxn modelId="{1442D131-AFDB-4D09-AE23-2FFB7706F65F}" type="presParOf" srcId="{F87D8288-3BE9-49F0-8E57-B632C94B2E75}" destId="{420FEE2A-1A52-4097-8E27-54EE56D54218}" srcOrd="1" destOrd="0" presId="urn:microsoft.com/office/officeart/2005/8/layout/hProcess9"/>
    <dgm:cxn modelId="{266E674E-7B1B-429D-A002-D92F8230473E}" type="presParOf" srcId="{420FEE2A-1A52-4097-8E27-54EE56D54218}" destId="{9048F6B6-DA66-436B-9D59-FE3BED6C2C30}" srcOrd="0" destOrd="0" presId="urn:microsoft.com/office/officeart/2005/8/layout/hProcess9"/>
    <dgm:cxn modelId="{0FC5BFC0-09A1-4F7B-A87C-A655B8CB3468}" type="presParOf" srcId="{420FEE2A-1A52-4097-8E27-54EE56D54218}" destId="{7938E409-4969-41FC-AFA5-72EA91BFA0DC}" srcOrd="1" destOrd="0" presId="urn:microsoft.com/office/officeart/2005/8/layout/hProcess9"/>
    <dgm:cxn modelId="{D8741A2D-D808-4DC2-8595-0A8A6643BC99}" type="presParOf" srcId="{420FEE2A-1A52-4097-8E27-54EE56D54218}" destId="{2DC81EE5-243F-4E1D-8AC8-58140AB46A28}" srcOrd="2" destOrd="0" presId="urn:microsoft.com/office/officeart/2005/8/layout/hProcess9"/>
    <dgm:cxn modelId="{2A30BBB3-ABB5-4F00-A9C4-14520E2C1C5E}" type="presParOf" srcId="{420FEE2A-1A52-4097-8E27-54EE56D54218}" destId="{C8E615CD-1F1F-4809-B9CD-27FDA3F87467}" srcOrd="3" destOrd="0" presId="urn:microsoft.com/office/officeart/2005/8/layout/hProcess9"/>
    <dgm:cxn modelId="{9A1A3902-984F-4371-9EEA-E8BE34DC04FA}" type="presParOf" srcId="{420FEE2A-1A52-4097-8E27-54EE56D54218}" destId="{70ECB9D2-E529-465D-8632-3B46BB0BC010}" srcOrd="4" destOrd="0" presId="urn:microsoft.com/office/officeart/2005/8/layout/hProcess9"/>
    <dgm:cxn modelId="{3A5A1AE9-AE0D-447A-8599-83108CDBCC58}" type="presParOf" srcId="{420FEE2A-1A52-4097-8E27-54EE56D54218}" destId="{16CD7825-A8E4-474A-94A6-4F65626CB10D}" srcOrd="5" destOrd="0" presId="urn:microsoft.com/office/officeart/2005/8/layout/hProcess9"/>
    <dgm:cxn modelId="{E6317770-9549-4910-8C4D-C87BB9C7E5CD}" type="presParOf" srcId="{420FEE2A-1A52-4097-8E27-54EE56D54218}" destId="{B9B96C61-9A2F-4332-9620-AD208CCC39BD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5EE6E0-1CF9-7944-B56C-17431D136409}" type="doc">
      <dgm:prSet loTypeId="urn:microsoft.com/office/officeart/2009/layout/ReverseList" loCatId="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FE2DB9E5-6EBD-4E47-B40A-3A854A72451C}">
      <dgm:prSet phldrT="[Texto]" custT="1"/>
      <dgm:spPr/>
      <dgm:t>
        <a:bodyPr anchor="ctr"/>
        <a:lstStyle/>
        <a:p>
          <a:pPr algn="ctr"/>
          <a:r>
            <a:rPr lang="pt-BR" sz="2400"/>
            <a:t>Planejamento é feito antes do início da execução do contrato.</a:t>
          </a:r>
          <a:br>
            <a:rPr lang="pt-BR" sz="2400"/>
          </a:br>
          <a:br>
            <a:rPr lang="pt-BR" sz="2400"/>
          </a:br>
          <a:r>
            <a:rPr lang="pt-BR" sz="2400"/>
            <a:t>O planejamento é </a:t>
          </a:r>
          <a:r>
            <a:rPr lang="pt-BR" sz="2400" b="1"/>
            <a:t>prospectivo</a:t>
          </a:r>
          <a:r>
            <a:rPr lang="pt-BR" sz="2400"/>
            <a:t>.</a:t>
          </a:r>
        </a:p>
      </dgm:t>
    </dgm:pt>
    <dgm:pt modelId="{7F533D09-46D1-7442-BCCC-87B06450821E}" type="parTrans" cxnId="{38AE5A13-E015-8748-8219-CFEF2DC185FE}">
      <dgm:prSet/>
      <dgm:spPr/>
      <dgm:t>
        <a:bodyPr/>
        <a:lstStyle/>
        <a:p>
          <a:pPr algn="ctr"/>
          <a:endParaRPr lang="pt-BR" sz="3200"/>
        </a:p>
      </dgm:t>
    </dgm:pt>
    <dgm:pt modelId="{3E4C4F08-C8C7-BB4C-AC31-56D85A7BADD7}" type="sibTrans" cxnId="{38AE5A13-E015-8748-8219-CFEF2DC185FE}">
      <dgm:prSet/>
      <dgm:spPr/>
      <dgm:t>
        <a:bodyPr/>
        <a:lstStyle/>
        <a:p>
          <a:pPr algn="ctr"/>
          <a:endParaRPr lang="pt-BR" sz="3200"/>
        </a:p>
      </dgm:t>
    </dgm:pt>
    <dgm:pt modelId="{096753C2-EEA2-3846-9090-74C20628EEEE}">
      <dgm:prSet phldrT="[Texto]" custT="1"/>
      <dgm:spPr/>
      <dgm:t>
        <a:bodyPr anchor="ctr"/>
        <a:lstStyle/>
        <a:p>
          <a:pPr algn="ctr"/>
          <a:r>
            <a:rPr lang="pt-BR" sz="2400"/>
            <a:t>O replanejamento ocorre ao longo da execução, quando há necessidade de ajustes devido a mudanças no cenário.</a:t>
          </a:r>
          <a:br>
            <a:rPr lang="pt-BR" sz="2400"/>
          </a:br>
          <a:br>
            <a:rPr lang="pt-BR" sz="2400"/>
          </a:br>
          <a:r>
            <a:rPr lang="pt-BR" sz="2400"/>
            <a:t>o replanejamento é </a:t>
          </a:r>
          <a:r>
            <a:rPr lang="pt-BR" sz="2400" b="1"/>
            <a:t>corretivo</a:t>
          </a:r>
          <a:r>
            <a:rPr lang="pt-BR" sz="2400"/>
            <a:t>.</a:t>
          </a:r>
        </a:p>
      </dgm:t>
    </dgm:pt>
    <dgm:pt modelId="{C02B11C2-4B33-0040-B4EF-E629E7AC2FE8}" type="parTrans" cxnId="{2FA4EC47-9818-0D4D-8D4B-7DFFBBAEE69D}">
      <dgm:prSet/>
      <dgm:spPr/>
      <dgm:t>
        <a:bodyPr/>
        <a:lstStyle/>
        <a:p>
          <a:pPr algn="ctr"/>
          <a:endParaRPr lang="pt-BR" sz="3200"/>
        </a:p>
      </dgm:t>
    </dgm:pt>
    <dgm:pt modelId="{5E4004E4-1587-AC4F-896C-F8902D1ADCB0}" type="sibTrans" cxnId="{2FA4EC47-9818-0D4D-8D4B-7DFFBBAEE69D}">
      <dgm:prSet/>
      <dgm:spPr/>
      <dgm:t>
        <a:bodyPr/>
        <a:lstStyle/>
        <a:p>
          <a:pPr algn="ctr"/>
          <a:endParaRPr lang="pt-BR" sz="3200"/>
        </a:p>
      </dgm:t>
    </dgm:pt>
    <dgm:pt modelId="{E911647F-0348-8047-9408-0981D4160445}" type="pres">
      <dgm:prSet presAssocID="{D25EE6E0-1CF9-7944-B56C-17431D136409}" presName="Name0" presStyleCnt="0">
        <dgm:presLayoutVars>
          <dgm:chMax val="2"/>
          <dgm:chPref val="2"/>
          <dgm:animLvl val="lvl"/>
        </dgm:presLayoutVars>
      </dgm:prSet>
      <dgm:spPr/>
    </dgm:pt>
    <dgm:pt modelId="{EDF59107-7652-6646-9F7F-01AFD712038B}" type="pres">
      <dgm:prSet presAssocID="{D25EE6E0-1CF9-7944-B56C-17431D136409}" presName="LeftText" presStyleLbl="revTx" presStyleIdx="0" presStyleCnt="0">
        <dgm:presLayoutVars>
          <dgm:bulletEnabled val="1"/>
        </dgm:presLayoutVars>
      </dgm:prSet>
      <dgm:spPr/>
    </dgm:pt>
    <dgm:pt modelId="{82054345-F34D-EA4A-BA02-C2CC15A0E640}" type="pres">
      <dgm:prSet presAssocID="{D25EE6E0-1CF9-7944-B56C-17431D136409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F76172F4-B869-4246-BBDD-EEAAA4496BE1}" type="pres">
      <dgm:prSet presAssocID="{D25EE6E0-1CF9-7944-B56C-17431D136409}" presName="RightText" presStyleLbl="revTx" presStyleIdx="0" presStyleCnt="0">
        <dgm:presLayoutVars>
          <dgm:bulletEnabled val="1"/>
        </dgm:presLayoutVars>
      </dgm:prSet>
      <dgm:spPr/>
    </dgm:pt>
    <dgm:pt modelId="{B6DA9980-0CE0-4949-A444-43F14CAFDCE7}" type="pres">
      <dgm:prSet presAssocID="{D25EE6E0-1CF9-7944-B56C-17431D136409}" presName="RightNode" presStyleLbl="bgImgPlace1" presStyleIdx="1" presStyleCnt="2">
        <dgm:presLayoutVars>
          <dgm:chMax val="0"/>
          <dgm:chPref val="0"/>
        </dgm:presLayoutVars>
      </dgm:prSet>
      <dgm:spPr/>
    </dgm:pt>
    <dgm:pt modelId="{DC07C870-1334-8E46-9697-27DFE9E9D72F}" type="pres">
      <dgm:prSet presAssocID="{D25EE6E0-1CF9-7944-B56C-17431D136409}" presName="TopArrow" presStyleLbl="node1" presStyleIdx="0" presStyleCnt="2"/>
      <dgm:spPr/>
    </dgm:pt>
    <dgm:pt modelId="{F40D8AE6-386E-ED46-AD05-EE7DF57471BF}" type="pres">
      <dgm:prSet presAssocID="{D25EE6E0-1CF9-7944-B56C-17431D136409}" presName="BottomArrow" presStyleLbl="node1" presStyleIdx="1" presStyleCnt="2"/>
      <dgm:spPr/>
    </dgm:pt>
  </dgm:ptLst>
  <dgm:cxnLst>
    <dgm:cxn modelId="{38AE5A13-E015-8748-8219-CFEF2DC185FE}" srcId="{D25EE6E0-1CF9-7944-B56C-17431D136409}" destId="{FE2DB9E5-6EBD-4E47-B40A-3A854A72451C}" srcOrd="0" destOrd="0" parTransId="{7F533D09-46D1-7442-BCCC-87B06450821E}" sibTransId="{3E4C4F08-C8C7-BB4C-AC31-56D85A7BADD7}"/>
    <dgm:cxn modelId="{B67BF02F-3C4B-8A43-93DC-6B4808EA125A}" type="presOf" srcId="{096753C2-EEA2-3846-9090-74C20628EEEE}" destId="{B6DA9980-0CE0-4949-A444-43F14CAFDCE7}" srcOrd="1" destOrd="0" presId="urn:microsoft.com/office/officeart/2009/layout/ReverseList"/>
    <dgm:cxn modelId="{B01A0F60-3480-FF4A-A128-50D6545FD63A}" type="presOf" srcId="{FE2DB9E5-6EBD-4E47-B40A-3A854A72451C}" destId="{82054345-F34D-EA4A-BA02-C2CC15A0E640}" srcOrd="1" destOrd="0" presId="urn:microsoft.com/office/officeart/2009/layout/ReverseList"/>
    <dgm:cxn modelId="{2FA4EC47-9818-0D4D-8D4B-7DFFBBAEE69D}" srcId="{D25EE6E0-1CF9-7944-B56C-17431D136409}" destId="{096753C2-EEA2-3846-9090-74C20628EEEE}" srcOrd="1" destOrd="0" parTransId="{C02B11C2-4B33-0040-B4EF-E629E7AC2FE8}" sibTransId="{5E4004E4-1587-AC4F-896C-F8902D1ADCB0}"/>
    <dgm:cxn modelId="{BFD0AD9D-2228-3D44-A36B-44B727ED25AA}" type="presOf" srcId="{D25EE6E0-1CF9-7944-B56C-17431D136409}" destId="{E911647F-0348-8047-9408-0981D4160445}" srcOrd="0" destOrd="0" presId="urn:microsoft.com/office/officeart/2009/layout/ReverseList"/>
    <dgm:cxn modelId="{CA0384A7-9BB3-AC42-B5F4-441E972B484D}" type="presOf" srcId="{096753C2-EEA2-3846-9090-74C20628EEEE}" destId="{F76172F4-B869-4246-BBDD-EEAAA4496BE1}" srcOrd="0" destOrd="0" presId="urn:microsoft.com/office/officeart/2009/layout/ReverseList"/>
    <dgm:cxn modelId="{F70CD8E1-99C6-7947-85D6-2F7202DD173A}" type="presOf" srcId="{FE2DB9E5-6EBD-4E47-B40A-3A854A72451C}" destId="{EDF59107-7652-6646-9F7F-01AFD712038B}" srcOrd="0" destOrd="0" presId="urn:microsoft.com/office/officeart/2009/layout/ReverseList"/>
    <dgm:cxn modelId="{3B3B81B1-29FD-B944-A6BE-0E4763B90D3F}" type="presParOf" srcId="{E911647F-0348-8047-9408-0981D4160445}" destId="{EDF59107-7652-6646-9F7F-01AFD712038B}" srcOrd="0" destOrd="0" presId="urn:microsoft.com/office/officeart/2009/layout/ReverseList"/>
    <dgm:cxn modelId="{487D8BA7-7C54-B34B-AF4A-63160DA5B22E}" type="presParOf" srcId="{E911647F-0348-8047-9408-0981D4160445}" destId="{82054345-F34D-EA4A-BA02-C2CC15A0E640}" srcOrd="1" destOrd="0" presId="urn:microsoft.com/office/officeart/2009/layout/ReverseList"/>
    <dgm:cxn modelId="{A1D5C3FC-DB85-9343-974D-D73CC5FA2B08}" type="presParOf" srcId="{E911647F-0348-8047-9408-0981D4160445}" destId="{F76172F4-B869-4246-BBDD-EEAAA4496BE1}" srcOrd="2" destOrd="0" presId="urn:microsoft.com/office/officeart/2009/layout/ReverseList"/>
    <dgm:cxn modelId="{FF3CBCF2-1E88-0C45-8C02-2EC954999761}" type="presParOf" srcId="{E911647F-0348-8047-9408-0981D4160445}" destId="{B6DA9980-0CE0-4949-A444-43F14CAFDCE7}" srcOrd="3" destOrd="0" presId="urn:microsoft.com/office/officeart/2009/layout/ReverseList"/>
    <dgm:cxn modelId="{E7DCB966-0F47-8640-997D-FAF2C5917611}" type="presParOf" srcId="{E911647F-0348-8047-9408-0981D4160445}" destId="{DC07C870-1334-8E46-9697-27DFE9E9D72F}" srcOrd="4" destOrd="0" presId="urn:microsoft.com/office/officeart/2009/layout/ReverseList"/>
    <dgm:cxn modelId="{B514F619-F133-3142-8F00-3885A5B30253}" type="presParOf" srcId="{E911647F-0348-8047-9408-0981D4160445}" destId="{F40D8AE6-386E-ED46-AD05-EE7DF57471BF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FD1BEC-8D93-5848-BEF4-410E0DC03585}" type="doc">
      <dgm:prSet loTypeId="urn:microsoft.com/office/officeart/2005/8/layout/process3" loCatId="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3FB29667-5E4F-6746-89A0-015BD32746B7}">
      <dgm:prSet phldrT="[Texto]"/>
      <dgm:spPr/>
      <dgm:t>
        <a:bodyPr/>
        <a:lstStyle/>
        <a:p>
          <a:r>
            <a:rPr lang="pt-BR" b="1" i="0" u="none"/>
            <a:t>Preparação das bases de Planejamento de Contratos</a:t>
          </a:r>
          <a:endParaRPr lang="pt-BR"/>
        </a:p>
      </dgm:t>
    </dgm:pt>
    <dgm:pt modelId="{05A06BEE-3CDE-6D4F-AC99-2499C1976E6D}" type="parTrans" cxnId="{8DA8E557-F48A-044C-B8BC-BBDDB04141A2}">
      <dgm:prSet/>
      <dgm:spPr/>
      <dgm:t>
        <a:bodyPr/>
        <a:lstStyle/>
        <a:p>
          <a:endParaRPr lang="pt-BR"/>
        </a:p>
      </dgm:t>
    </dgm:pt>
    <dgm:pt modelId="{25A6C494-A18E-E94A-9CCD-0764D9E36E5F}" type="sibTrans" cxnId="{8DA8E557-F48A-044C-B8BC-BBDDB04141A2}">
      <dgm:prSet/>
      <dgm:spPr/>
      <dgm:t>
        <a:bodyPr/>
        <a:lstStyle/>
        <a:p>
          <a:endParaRPr lang="pt-BR"/>
        </a:p>
      </dgm:t>
    </dgm:pt>
    <dgm:pt modelId="{7D94929B-7A50-9645-9396-35FD4BD07520}">
      <dgm:prSet phldrT="[Texto]"/>
      <dgm:spPr/>
      <dgm:t>
        <a:bodyPr/>
        <a:lstStyle/>
        <a:p>
          <a:r>
            <a:rPr lang="pt-BR"/>
            <a:t>PCA – Plano de Contratação Anual da UFOPA</a:t>
          </a:r>
        </a:p>
      </dgm:t>
    </dgm:pt>
    <dgm:pt modelId="{4B63A39A-A129-034A-B3CC-15A9EE578E6E}" type="parTrans" cxnId="{BE67F6E3-82CE-9A48-805F-69CC447CC2DA}">
      <dgm:prSet/>
      <dgm:spPr/>
      <dgm:t>
        <a:bodyPr/>
        <a:lstStyle/>
        <a:p>
          <a:endParaRPr lang="pt-BR"/>
        </a:p>
      </dgm:t>
    </dgm:pt>
    <dgm:pt modelId="{2DA2036A-4ECC-1941-804B-82EB437433A8}" type="sibTrans" cxnId="{BE67F6E3-82CE-9A48-805F-69CC447CC2DA}">
      <dgm:prSet/>
      <dgm:spPr/>
      <dgm:t>
        <a:bodyPr/>
        <a:lstStyle/>
        <a:p>
          <a:endParaRPr lang="pt-BR"/>
        </a:p>
      </dgm:t>
    </dgm:pt>
    <dgm:pt modelId="{D3E55C14-ECF1-A740-AF86-C4EB1DF84C4E}">
      <dgm:prSet phldrT="[Texto]"/>
      <dgm:spPr/>
      <dgm:t>
        <a:bodyPr/>
        <a:lstStyle/>
        <a:p>
          <a:r>
            <a:rPr lang="pt-BR"/>
            <a:t>Base de dados Contratos</a:t>
          </a:r>
        </a:p>
      </dgm:t>
    </dgm:pt>
    <dgm:pt modelId="{DF7AC0E7-7DF8-764C-A364-CEF5AC42A86D}" type="parTrans" cxnId="{B79A5D39-1031-1F4A-83CB-EFF4D754FEAE}">
      <dgm:prSet/>
      <dgm:spPr/>
      <dgm:t>
        <a:bodyPr/>
        <a:lstStyle/>
        <a:p>
          <a:endParaRPr lang="pt-BR"/>
        </a:p>
      </dgm:t>
    </dgm:pt>
    <dgm:pt modelId="{8E5374AB-E510-6A41-A93B-9052DC34B29B}" type="sibTrans" cxnId="{B79A5D39-1031-1F4A-83CB-EFF4D754FEAE}">
      <dgm:prSet/>
      <dgm:spPr/>
      <dgm:t>
        <a:bodyPr/>
        <a:lstStyle/>
        <a:p>
          <a:endParaRPr lang="pt-BR"/>
        </a:p>
      </dgm:t>
    </dgm:pt>
    <dgm:pt modelId="{644E7DC6-80D8-6542-929D-0DDDE1589CDF}">
      <dgm:prSet phldrT="[Texto]"/>
      <dgm:spPr/>
      <dgm:t>
        <a:bodyPr/>
        <a:lstStyle/>
        <a:p>
          <a:r>
            <a:rPr lang="pt-BR"/>
            <a:t>Solicitação de Informações para as Unidades</a:t>
          </a:r>
        </a:p>
      </dgm:t>
    </dgm:pt>
    <dgm:pt modelId="{C762B770-1120-294E-9E71-EB1A1304ECD1}" type="parTrans" cxnId="{891645D6-41D1-324C-9A1E-56BEAD53DEED}">
      <dgm:prSet/>
      <dgm:spPr/>
      <dgm:t>
        <a:bodyPr/>
        <a:lstStyle/>
        <a:p>
          <a:endParaRPr lang="pt-BR"/>
        </a:p>
      </dgm:t>
    </dgm:pt>
    <dgm:pt modelId="{C86C62C2-3DCB-D048-A1F3-6648B6640279}" type="sibTrans" cxnId="{891645D6-41D1-324C-9A1E-56BEAD53DEED}">
      <dgm:prSet/>
      <dgm:spPr/>
      <dgm:t>
        <a:bodyPr/>
        <a:lstStyle/>
        <a:p>
          <a:endParaRPr lang="pt-BR"/>
        </a:p>
      </dgm:t>
    </dgm:pt>
    <dgm:pt modelId="{1088C360-9562-7D44-9D42-B543C162B18C}">
      <dgm:prSet phldrT="[Texto]"/>
      <dgm:spPr/>
      <dgm:t>
        <a:bodyPr/>
        <a:lstStyle/>
        <a:p>
          <a:r>
            <a:rPr lang="pt-BR"/>
            <a:t>Ofício inicial unidades (Planilha)</a:t>
          </a:r>
        </a:p>
      </dgm:t>
    </dgm:pt>
    <dgm:pt modelId="{49AB51E1-602F-6142-9897-AEFCEFDA58C8}" type="parTrans" cxnId="{2E901CB6-7537-9E44-8DFA-B33A0ABD592F}">
      <dgm:prSet/>
      <dgm:spPr/>
      <dgm:t>
        <a:bodyPr/>
        <a:lstStyle/>
        <a:p>
          <a:endParaRPr lang="pt-BR"/>
        </a:p>
      </dgm:t>
    </dgm:pt>
    <dgm:pt modelId="{8EF9D1A9-C965-F241-A463-636C4D323648}" type="sibTrans" cxnId="{2E901CB6-7537-9E44-8DFA-B33A0ABD592F}">
      <dgm:prSet/>
      <dgm:spPr/>
      <dgm:t>
        <a:bodyPr/>
        <a:lstStyle/>
        <a:p>
          <a:endParaRPr lang="pt-BR"/>
        </a:p>
      </dgm:t>
    </dgm:pt>
    <dgm:pt modelId="{740FE118-33C5-284D-89D6-8AB81655F404}">
      <dgm:prSet phldrT="[Texto]"/>
      <dgm:spPr/>
      <dgm:t>
        <a:bodyPr/>
        <a:lstStyle/>
        <a:p>
          <a:r>
            <a:rPr lang="pt-BR"/>
            <a:t>Reuniões unidades</a:t>
          </a:r>
        </a:p>
      </dgm:t>
    </dgm:pt>
    <dgm:pt modelId="{142AD483-85AE-1F42-B8A3-F9BD74D0975E}" type="parTrans" cxnId="{9F50F0D6-BE8A-5340-B6FD-5CAC1CC9A8E4}">
      <dgm:prSet/>
      <dgm:spPr/>
      <dgm:t>
        <a:bodyPr/>
        <a:lstStyle/>
        <a:p>
          <a:endParaRPr lang="pt-BR"/>
        </a:p>
      </dgm:t>
    </dgm:pt>
    <dgm:pt modelId="{DEC06072-7ADB-6243-ABD9-73CC0C62E221}" type="sibTrans" cxnId="{9F50F0D6-BE8A-5340-B6FD-5CAC1CC9A8E4}">
      <dgm:prSet/>
      <dgm:spPr/>
      <dgm:t>
        <a:bodyPr/>
        <a:lstStyle/>
        <a:p>
          <a:endParaRPr lang="pt-BR"/>
        </a:p>
      </dgm:t>
    </dgm:pt>
    <dgm:pt modelId="{2DAACCE0-8239-1045-8115-89B59E8BECC4}">
      <dgm:prSet phldrT="[Texto]"/>
      <dgm:spPr/>
      <dgm:t>
        <a:bodyPr/>
        <a:lstStyle/>
        <a:p>
          <a:r>
            <a:rPr lang="pt-BR" b="1" i="0" u="none"/>
            <a:t>Propostas de Contratos PGO</a:t>
          </a:r>
          <a:endParaRPr lang="pt-BR"/>
        </a:p>
      </dgm:t>
    </dgm:pt>
    <dgm:pt modelId="{910B617D-78F8-1341-A6DF-A60224EB5B22}" type="parTrans" cxnId="{6D447D31-2B05-2447-A319-B89BFFCF7A4D}">
      <dgm:prSet/>
      <dgm:spPr/>
      <dgm:t>
        <a:bodyPr/>
        <a:lstStyle/>
        <a:p>
          <a:endParaRPr lang="pt-BR"/>
        </a:p>
      </dgm:t>
    </dgm:pt>
    <dgm:pt modelId="{C568188A-E1D7-6E4D-B43B-E46648AA9354}" type="sibTrans" cxnId="{6D447D31-2B05-2447-A319-B89BFFCF7A4D}">
      <dgm:prSet/>
      <dgm:spPr/>
      <dgm:t>
        <a:bodyPr/>
        <a:lstStyle/>
        <a:p>
          <a:endParaRPr lang="pt-BR"/>
        </a:p>
      </dgm:t>
    </dgm:pt>
    <dgm:pt modelId="{6EA99C5D-D243-A649-BBF5-0F158C41C3B3}">
      <dgm:prSet phldrT="[Texto]"/>
      <dgm:spPr/>
      <dgm:t>
        <a:bodyPr/>
        <a:lstStyle/>
        <a:p>
          <a:r>
            <a:rPr lang="pt-BR"/>
            <a:t>Consolidação Proposta</a:t>
          </a:r>
        </a:p>
      </dgm:t>
    </dgm:pt>
    <dgm:pt modelId="{70CE42F7-0BCB-3D40-BF45-9BD88F64A353}" type="parTrans" cxnId="{9D66976E-E378-A942-B206-07C85D1CD157}">
      <dgm:prSet/>
      <dgm:spPr/>
      <dgm:t>
        <a:bodyPr/>
        <a:lstStyle/>
        <a:p>
          <a:endParaRPr lang="pt-BR"/>
        </a:p>
      </dgm:t>
    </dgm:pt>
    <dgm:pt modelId="{A593B80F-4AEF-784E-B7ED-9F5E2AF30D7A}" type="sibTrans" cxnId="{9D66976E-E378-A942-B206-07C85D1CD157}">
      <dgm:prSet/>
      <dgm:spPr/>
      <dgm:t>
        <a:bodyPr/>
        <a:lstStyle/>
        <a:p>
          <a:endParaRPr lang="pt-BR"/>
        </a:p>
      </dgm:t>
    </dgm:pt>
    <dgm:pt modelId="{9B0B75CD-DCAB-E14E-8610-0C903E475722}">
      <dgm:prSet phldrT="[Texto]"/>
      <dgm:spPr/>
      <dgm:t>
        <a:bodyPr/>
        <a:lstStyle/>
        <a:p>
          <a:r>
            <a:rPr lang="pt-BR"/>
            <a:t>1ª. Versão da Proposta</a:t>
          </a:r>
        </a:p>
      </dgm:t>
    </dgm:pt>
    <dgm:pt modelId="{7CD42418-AC91-6840-BB26-0EDD7CA83FB8}" type="parTrans" cxnId="{BE3BC21C-BC94-B74A-9D93-661294B498CB}">
      <dgm:prSet/>
      <dgm:spPr/>
      <dgm:t>
        <a:bodyPr/>
        <a:lstStyle/>
        <a:p>
          <a:endParaRPr lang="pt-BR"/>
        </a:p>
      </dgm:t>
    </dgm:pt>
    <dgm:pt modelId="{89A6FCF2-F980-244D-A91B-15F94B85C448}" type="sibTrans" cxnId="{BE3BC21C-BC94-B74A-9D93-661294B498CB}">
      <dgm:prSet/>
      <dgm:spPr/>
      <dgm:t>
        <a:bodyPr/>
        <a:lstStyle/>
        <a:p>
          <a:endParaRPr lang="pt-BR"/>
        </a:p>
      </dgm:t>
    </dgm:pt>
    <dgm:pt modelId="{8B5425C6-C338-054E-8BCB-5C67AAD21970}">
      <dgm:prSet phldrT="[Texto]"/>
      <dgm:spPr/>
      <dgm:t>
        <a:bodyPr/>
        <a:lstStyle/>
        <a:p>
          <a:r>
            <a:rPr lang="pt-BR"/>
            <a:t>Modelo de Planilha Unidades</a:t>
          </a:r>
        </a:p>
      </dgm:t>
    </dgm:pt>
    <dgm:pt modelId="{14BB8D17-C505-7143-8CF6-CF852C324BA2}" type="parTrans" cxnId="{ABE441E1-7E59-3241-B0DD-03CA45729EB6}">
      <dgm:prSet/>
      <dgm:spPr/>
      <dgm:t>
        <a:bodyPr/>
        <a:lstStyle/>
        <a:p>
          <a:endParaRPr lang="pt-BR"/>
        </a:p>
      </dgm:t>
    </dgm:pt>
    <dgm:pt modelId="{A875FA43-A867-6B4D-A4E7-9FBE5373062C}" type="sibTrans" cxnId="{ABE441E1-7E59-3241-B0DD-03CA45729EB6}">
      <dgm:prSet/>
      <dgm:spPr/>
      <dgm:t>
        <a:bodyPr/>
        <a:lstStyle/>
        <a:p>
          <a:endParaRPr lang="pt-BR"/>
        </a:p>
      </dgm:t>
    </dgm:pt>
    <dgm:pt modelId="{D6B216A4-9F87-494F-A2C2-1B51AE83A81D}">
      <dgm:prSet phldrT="[Texto]"/>
      <dgm:spPr/>
      <dgm:t>
        <a:bodyPr/>
        <a:lstStyle/>
        <a:p>
          <a:r>
            <a:rPr lang="pt-BR"/>
            <a:t>Proposta prévia unidades</a:t>
          </a:r>
        </a:p>
      </dgm:t>
    </dgm:pt>
    <dgm:pt modelId="{527E64F8-75D1-EF42-A927-04FE5069EDEA}" type="parTrans" cxnId="{846041FE-B17C-D54B-A093-8A9C254E833F}">
      <dgm:prSet/>
      <dgm:spPr/>
      <dgm:t>
        <a:bodyPr/>
        <a:lstStyle/>
        <a:p>
          <a:endParaRPr lang="pt-BR"/>
        </a:p>
      </dgm:t>
    </dgm:pt>
    <dgm:pt modelId="{ACB13614-58AA-0E48-99F1-7B3662D66A5B}" type="sibTrans" cxnId="{846041FE-B17C-D54B-A093-8A9C254E833F}">
      <dgm:prSet/>
      <dgm:spPr/>
      <dgm:t>
        <a:bodyPr/>
        <a:lstStyle/>
        <a:p>
          <a:endParaRPr lang="pt-BR"/>
        </a:p>
      </dgm:t>
    </dgm:pt>
    <dgm:pt modelId="{91FB0586-19C5-9A4A-9CD1-AECB50175A50}">
      <dgm:prSet phldrT="[Texto]"/>
      <dgm:spPr/>
      <dgm:t>
        <a:bodyPr/>
        <a:lstStyle/>
        <a:p>
          <a:r>
            <a:rPr lang="pt-BR"/>
            <a:t>Ajustes unidades</a:t>
          </a:r>
        </a:p>
      </dgm:t>
    </dgm:pt>
    <dgm:pt modelId="{16BD568D-C2CB-4445-9477-7D7B1C523BE7}" type="parTrans" cxnId="{40ED5D95-86ED-9645-96EA-4D2B3AB3BD11}">
      <dgm:prSet/>
      <dgm:spPr/>
      <dgm:t>
        <a:bodyPr/>
        <a:lstStyle/>
        <a:p>
          <a:endParaRPr lang="pt-BR"/>
        </a:p>
      </dgm:t>
    </dgm:pt>
    <dgm:pt modelId="{CD9BDFA7-0906-C748-8DCC-4089F2E692C7}" type="sibTrans" cxnId="{40ED5D95-86ED-9645-96EA-4D2B3AB3BD11}">
      <dgm:prSet/>
      <dgm:spPr/>
      <dgm:t>
        <a:bodyPr/>
        <a:lstStyle/>
        <a:p>
          <a:endParaRPr lang="pt-BR"/>
        </a:p>
      </dgm:t>
    </dgm:pt>
    <dgm:pt modelId="{18ED8D13-42D0-9C43-84E4-52E08CE5BB1C}">
      <dgm:prSet phldrT="[Texto]"/>
      <dgm:spPr/>
      <dgm:t>
        <a:bodyPr/>
        <a:lstStyle/>
        <a:p>
          <a:r>
            <a:rPr lang="pt-BR"/>
            <a:t>Revisão</a:t>
          </a:r>
        </a:p>
      </dgm:t>
    </dgm:pt>
    <dgm:pt modelId="{BDCEF815-FCCB-CA4F-9D3E-BAC6F4B353F0}" type="parTrans" cxnId="{FD7AF7C2-02E1-9446-BEEB-EDA7791F7842}">
      <dgm:prSet/>
      <dgm:spPr/>
      <dgm:t>
        <a:bodyPr/>
        <a:lstStyle/>
        <a:p>
          <a:endParaRPr lang="pt-BR"/>
        </a:p>
      </dgm:t>
    </dgm:pt>
    <dgm:pt modelId="{FDCE236C-07C0-C544-8E99-D90129A128BF}" type="sibTrans" cxnId="{FD7AF7C2-02E1-9446-BEEB-EDA7791F7842}">
      <dgm:prSet/>
      <dgm:spPr/>
      <dgm:t>
        <a:bodyPr/>
        <a:lstStyle/>
        <a:p>
          <a:endParaRPr lang="pt-BR"/>
        </a:p>
      </dgm:t>
    </dgm:pt>
    <dgm:pt modelId="{780B4E16-D466-764B-94FC-B4F1C684C4AD}" type="pres">
      <dgm:prSet presAssocID="{0DFD1BEC-8D93-5848-BEF4-410E0DC03585}" presName="linearFlow" presStyleCnt="0">
        <dgm:presLayoutVars>
          <dgm:dir/>
          <dgm:animLvl val="lvl"/>
          <dgm:resizeHandles val="exact"/>
        </dgm:presLayoutVars>
      </dgm:prSet>
      <dgm:spPr/>
    </dgm:pt>
    <dgm:pt modelId="{778BA5A9-9E49-8C45-B078-8B3F8D834276}" type="pres">
      <dgm:prSet presAssocID="{3FB29667-5E4F-6746-89A0-015BD32746B7}" presName="composite" presStyleCnt="0"/>
      <dgm:spPr/>
    </dgm:pt>
    <dgm:pt modelId="{9E0D47DC-E796-D046-B89A-7671B744DC5B}" type="pres">
      <dgm:prSet presAssocID="{3FB29667-5E4F-6746-89A0-015BD32746B7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4D2F26A-0CD8-494E-A61A-38705028A959}" type="pres">
      <dgm:prSet presAssocID="{3FB29667-5E4F-6746-89A0-015BD32746B7}" presName="parSh" presStyleLbl="node1" presStyleIdx="0" presStyleCnt="3"/>
      <dgm:spPr/>
    </dgm:pt>
    <dgm:pt modelId="{F0C1B862-461E-DE42-A6BF-CD16B3372907}" type="pres">
      <dgm:prSet presAssocID="{3FB29667-5E4F-6746-89A0-015BD32746B7}" presName="desTx" presStyleLbl="fgAcc1" presStyleIdx="0" presStyleCnt="3">
        <dgm:presLayoutVars>
          <dgm:bulletEnabled val="1"/>
        </dgm:presLayoutVars>
      </dgm:prSet>
      <dgm:spPr/>
    </dgm:pt>
    <dgm:pt modelId="{E69B9E62-20DE-D644-A470-EC1FBC17375E}" type="pres">
      <dgm:prSet presAssocID="{25A6C494-A18E-E94A-9CCD-0764D9E36E5F}" presName="sibTrans" presStyleLbl="sibTrans2D1" presStyleIdx="0" presStyleCnt="2"/>
      <dgm:spPr/>
    </dgm:pt>
    <dgm:pt modelId="{EC13295C-7E1B-6644-A094-7C8A3C20A071}" type="pres">
      <dgm:prSet presAssocID="{25A6C494-A18E-E94A-9CCD-0764D9E36E5F}" presName="connTx" presStyleLbl="sibTrans2D1" presStyleIdx="0" presStyleCnt="2"/>
      <dgm:spPr/>
    </dgm:pt>
    <dgm:pt modelId="{B7AAA8AB-6985-C24B-87FB-9932747E74F5}" type="pres">
      <dgm:prSet presAssocID="{644E7DC6-80D8-6542-929D-0DDDE1589CDF}" presName="composite" presStyleCnt="0"/>
      <dgm:spPr/>
    </dgm:pt>
    <dgm:pt modelId="{19414668-C439-304D-BAA4-3FD4E42C1C22}" type="pres">
      <dgm:prSet presAssocID="{644E7DC6-80D8-6542-929D-0DDDE1589CD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9BA2973-F928-6641-BC50-9EEE29B552E9}" type="pres">
      <dgm:prSet presAssocID="{644E7DC6-80D8-6542-929D-0DDDE1589CDF}" presName="parSh" presStyleLbl="node1" presStyleIdx="1" presStyleCnt="3"/>
      <dgm:spPr/>
    </dgm:pt>
    <dgm:pt modelId="{65D1EB5F-9413-D645-9978-0CCB5C030083}" type="pres">
      <dgm:prSet presAssocID="{644E7DC6-80D8-6542-929D-0DDDE1589CDF}" presName="desTx" presStyleLbl="fgAcc1" presStyleIdx="1" presStyleCnt="3">
        <dgm:presLayoutVars>
          <dgm:bulletEnabled val="1"/>
        </dgm:presLayoutVars>
      </dgm:prSet>
      <dgm:spPr/>
    </dgm:pt>
    <dgm:pt modelId="{4819854A-ABE1-584C-A1DF-F9EC53D85DAD}" type="pres">
      <dgm:prSet presAssocID="{C86C62C2-3DCB-D048-A1F3-6648B6640279}" presName="sibTrans" presStyleLbl="sibTrans2D1" presStyleIdx="1" presStyleCnt="2"/>
      <dgm:spPr/>
    </dgm:pt>
    <dgm:pt modelId="{144A3C30-19FE-2449-95CB-C6C65A248A4E}" type="pres">
      <dgm:prSet presAssocID="{C86C62C2-3DCB-D048-A1F3-6648B6640279}" presName="connTx" presStyleLbl="sibTrans2D1" presStyleIdx="1" presStyleCnt="2"/>
      <dgm:spPr/>
    </dgm:pt>
    <dgm:pt modelId="{7BE73691-A076-5F49-9397-9ABC6F4CF596}" type="pres">
      <dgm:prSet presAssocID="{2DAACCE0-8239-1045-8115-89B59E8BECC4}" presName="composite" presStyleCnt="0"/>
      <dgm:spPr/>
    </dgm:pt>
    <dgm:pt modelId="{2E678944-3F65-7949-B5B8-15B57D6D0D3D}" type="pres">
      <dgm:prSet presAssocID="{2DAACCE0-8239-1045-8115-89B59E8BECC4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81F91A38-DFE3-CD45-B64C-0FC44C82CC96}" type="pres">
      <dgm:prSet presAssocID="{2DAACCE0-8239-1045-8115-89B59E8BECC4}" presName="parSh" presStyleLbl="node1" presStyleIdx="2" presStyleCnt="3"/>
      <dgm:spPr/>
    </dgm:pt>
    <dgm:pt modelId="{862E2079-4E78-574D-B7E6-ACE4B5D72251}" type="pres">
      <dgm:prSet presAssocID="{2DAACCE0-8239-1045-8115-89B59E8BECC4}" presName="desTx" presStyleLbl="fgAcc1" presStyleIdx="2" presStyleCnt="3">
        <dgm:presLayoutVars>
          <dgm:bulletEnabled val="1"/>
        </dgm:presLayoutVars>
      </dgm:prSet>
      <dgm:spPr/>
    </dgm:pt>
  </dgm:ptLst>
  <dgm:cxnLst>
    <dgm:cxn modelId="{E9C44104-54F2-BA40-B08F-DD219446EC10}" type="presOf" srcId="{25A6C494-A18E-E94A-9CCD-0764D9E36E5F}" destId="{E69B9E62-20DE-D644-A470-EC1FBC17375E}" srcOrd="0" destOrd="0" presId="urn:microsoft.com/office/officeart/2005/8/layout/process3"/>
    <dgm:cxn modelId="{D0264E0D-4A36-8C44-B3A0-1EA44041883B}" type="presOf" srcId="{644E7DC6-80D8-6542-929D-0DDDE1589CDF}" destId="{19414668-C439-304D-BAA4-3FD4E42C1C22}" srcOrd="0" destOrd="0" presId="urn:microsoft.com/office/officeart/2005/8/layout/process3"/>
    <dgm:cxn modelId="{B73EBD0E-B5DD-2845-8062-931A43315A8C}" type="presOf" srcId="{7D94929B-7A50-9645-9396-35FD4BD07520}" destId="{F0C1B862-461E-DE42-A6BF-CD16B3372907}" srcOrd="0" destOrd="0" presId="urn:microsoft.com/office/officeart/2005/8/layout/process3"/>
    <dgm:cxn modelId="{907F6F18-38C0-3843-ABFF-9A07DBCB5DE2}" type="presOf" srcId="{C86C62C2-3DCB-D048-A1F3-6648B6640279}" destId="{144A3C30-19FE-2449-95CB-C6C65A248A4E}" srcOrd="1" destOrd="0" presId="urn:microsoft.com/office/officeart/2005/8/layout/process3"/>
    <dgm:cxn modelId="{BE3BC21C-BC94-B74A-9D93-661294B498CB}" srcId="{2DAACCE0-8239-1045-8115-89B59E8BECC4}" destId="{9B0B75CD-DCAB-E14E-8610-0C903E475722}" srcOrd="1" destOrd="0" parTransId="{7CD42418-AC91-6840-BB26-0EDD7CA83FB8}" sibTransId="{89A6FCF2-F980-244D-A91B-15F94B85C448}"/>
    <dgm:cxn modelId="{DD6D342B-6237-3A48-A515-AC7D457B3EE7}" type="presOf" srcId="{0DFD1BEC-8D93-5848-BEF4-410E0DC03585}" destId="{780B4E16-D466-764B-94FC-B4F1C684C4AD}" srcOrd="0" destOrd="0" presId="urn:microsoft.com/office/officeart/2005/8/layout/process3"/>
    <dgm:cxn modelId="{6D447D31-2B05-2447-A319-B89BFFCF7A4D}" srcId="{0DFD1BEC-8D93-5848-BEF4-410E0DC03585}" destId="{2DAACCE0-8239-1045-8115-89B59E8BECC4}" srcOrd="2" destOrd="0" parTransId="{910B617D-78F8-1341-A6DF-A60224EB5B22}" sibTransId="{C568188A-E1D7-6E4D-B43B-E46648AA9354}"/>
    <dgm:cxn modelId="{B79A5D39-1031-1F4A-83CB-EFF4D754FEAE}" srcId="{3FB29667-5E4F-6746-89A0-015BD32746B7}" destId="{D3E55C14-ECF1-A740-AF86-C4EB1DF84C4E}" srcOrd="1" destOrd="0" parTransId="{DF7AC0E7-7DF8-764C-A364-CEF5AC42A86D}" sibTransId="{8E5374AB-E510-6A41-A93B-9052DC34B29B}"/>
    <dgm:cxn modelId="{E4930B65-D746-8549-BFDE-EF9A6AAC68E5}" type="presOf" srcId="{25A6C494-A18E-E94A-9CCD-0764D9E36E5F}" destId="{EC13295C-7E1B-6644-A094-7C8A3C20A071}" srcOrd="1" destOrd="0" presId="urn:microsoft.com/office/officeart/2005/8/layout/process3"/>
    <dgm:cxn modelId="{B4C69B46-1B65-EE41-9E94-3939A6441DD8}" type="presOf" srcId="{18ED8D13-42D0-9C43-84E4-52E08CE5BB1C}" destId="{862E2079-4E78-574D-B7E6-ACE4B5D72251}" srcOrd="0" destOrd="2" presId="urn:microsoft.com/office/officeart/2005/8/layout/process3"/>
    <dgm:cxn modelId="{A757A866-2ADB-8E48-AB7C-D8EF4176D6A1}" type="presOf" srcId="{8B5425C6-C338-054E-8BCB-5C67AAD21970}" destId="{F0C1B862-461E-DE42-A6BF-CD16B3372907}" srcOrd="0" destOrd="2" presId="urn:microsoft.com/office/officeart/2005/8/layout/process3"/>
    <dgm:cxn modelId="{9D66976E-E378-A942-B206-07C85D1CD157}" srcId="{2DAACCE0-8239-1045-8115-89B59E8BECC4}" destId="{6EA99C5D-D243-A649-BBF5-0F158C41C3B3}" srcOrd="0" destOrd="0" parTransId="{70CE42F7-0BCB-3D40-BF45-9BD88F64A353}" sibTransId="{A593B80F-4AEF-784E-B7ED-9F5E2AF30D7A}"/>
    <dgm:cxn modelId="{655DA550-ACE0-0D4E-BDE6-2877F463BE46}" type="presOf" srcId="{3FB29667-5E4F-6746-89A0-015BD32746B7}" destId="{9E0D47DC-E796-D046-B89A-7671B744DC5B}" srcOrd="0" destOrd="0" presId="urn:microsoft.com/office/officeart/2005/8/layout/process3"/>
    <dgm:cxn modelId="{8DA8E557-F48A-044C-B8BC-BBDDB04141A2}" srcId="{0DFD1BEC-8D93-5848-BEF4-410E0DC03585}" destId="{3FB29667-5E4F-6746-89A0-015BD32746B7}" srcOrd="0" destOrd="0" parTransId="{05A06BEE-3CDE-6D4F-AC99-2499C1976E6D}" sibTransId="{25A6C494-A18E-E94A-9CCD-0764D9E36E5F}"/>
    <dgm:cxn modelId="{7ABA9C88-C546-FD47-88E2-0BE38CD83E9D}" type="presOf" srcId="{644E7DC6-80D8-6542-929D-0DDDE1589CDF}" destId="{A9BA2973-F928-6641-BC50-9EEE29B552E9}" srcOrd="1" destOrd="0" presId="urn:microsoft.com/office/officeart/2005/8/layout/process3"/>
    <dgm:cxn modelId="{40ED5D95-86ED-9645-96EA-4D2B3AB3BD11}" srcId="{644E7DC6-80D8-6542-929D-0DDDE1589CDF}" destId="{91FB0586-19C5-9A4A-9CD1-AECB50175A50}" srcOrd="3" destOrd="0" parTransId="{16BD568D-C2CB-4445-9477-7D7B1C523BE7}" sibTransId="{CD9BDFA7-0906-C748-8DCC-4089F2E692C7}"/>
    <dgm:cxn modelId="{89B54B96-0D9C-E846-8DB5-0690A9F01616}" type="presOf" srcId="{2DAACCE0-8239-1045-8115-89B59E8BECC4}" destId="{2E678944-3F65-7949-B5B8-15B57D6D0D3D}" srcOrd="0" destOrd="0" presId="urn:microsoft.com/office/officeart/2005/8/layout/process3"/>
    <dgm:cxn modelId="{E20ABF98-A164-E64D-B8A9-523C14BF9306}" type="presOf" srcId="{3FB29667-5E4F-6746-89A0-015BD32746B7}" destId="{04D2F26A-0CD8-494E-A61A-38705028A959}" srcOrd="1" destOrd="0" presId="urn:microsoft.com/office/officeart/2005/8/layout/process3"/>
    <dgm:cxn modelId="{2B923FA9-E2E7-6E4B-BEEF-1A8BC0941321}" type="presOf" srcId="{9B0B75CD-DCAB-E14E-8610-0C903E475722}" destId="{862E2079-4E78-574D-B7E6-ACE4B5D72251}" srcOrd="0" destOrd="1" presId="urn:microsoft.com/office/officeart/2005/8/layout/process3"/>
    <dgm:cxn modelId="{2E901CB6-7537-9E44-8DFA-B33A0ABD592F}" srcId="{644E7DC6-80D8-6542-929D-0DDDE1589CDF}" destId="{1088C360-9562-7D44-9D42-B543C162B18C}" srcOrd="0" destOrd="0" parTransId="{49AB51E1-602F-6142-9897-AEFCEFDA58C8}" sibTransId="{8EF9D1A9-C965-F241-A463-636C4D323648}"/>
    <dgm:cxn modelId="{90F6AEB6-5492-DD49-956F-AFD645D3C4B0}" type="presOf" srcId="{740FE118-33C5-284D-89D6-8AB81655F404}" destId="{65D1EB5F-9413-D645-9978-0CCB5C030083}" srcOrd="0" destOrd="1" presId="urn:microsoft.com/office/officeart/2005/8/layout/process3"/>
    <dgm:cxn modelId="{4ABB1EBB-4F04-F044-A16E-4344CD4D69EB}" type="presOf" srcId="{91FB0586-19C5-9A4A-9CD1-AECB50175A50}" destId="{65D1EB5F-9413-D645-9978-0CCB5C030083}" srcOrd="0" destOrd="3" presId="urn:microsoft.com/office/officeart/2005/8/layout/process3"/>
    <dgm:cxn modelId="{FD7AF7C2-02E1-9446-BEEB-EDA7791F7842}" srcId="{2DAACCE0-8239-1045-8115-89B59E8BECC4}" destId="{18ED8D13-42D0-9C43-84E4-52E08CE5BB1C}" srcOrd="2" destOrd="0" parTransId="{BDCEF815-FCCB-CA4F-9D3E-BAC6F4B353F0}" sibTransId="{FDCE236C-07C0-C544-8E99-D90129A128BF}"/>
    <dgm:cxn modelId="{504780C4-7EFC-244D-A62E-57EAC73F199E}" type="presOf" srcId="{D3E55C14-ECF1-A740-AF86-C4EB1DF84C4E}" destId="{F0C1B862-461E-DE42-A6BF-CD16B3372907}" srcOrd="0" destOrd="1" presId="urn:microsoft.com/office/officeart/2005/8/layout/process3"/>
    <dgm:cxn modelId="{891645D6-41D1-324C-9A1E-56BEAD53DEED}" srcId="{0DFD1BEC-8D93-5848-BEF4-410E0DC03585}" destId="{644E7DC6-80D8-6542-929D-0DDDE1589CDF}" srcOrd="1" destOrd="0" parTransId="{C762B770-1120-294E-9E71-EB1A1304ECD1}" sibTransId="{C86C62C2-3DCB-D048-A1F3-6648B6640279}"/>
    <dgm:cxn modelId="{9F50F0D6-BE8A-5340-B6FD-5CAC1CC9A8E4}" srcId="{644E7DC6-80D8-6542-929D-0DDDE1589CDF}" destId="{740FE118-33C5-284D-89D6-8AB81655F404}" srcOrd="1" destOrd="0" parTransId="{142AD483-85AE-1F42-B8A3-F9BD74D0975E}" sibTransId="{DEC06072-7ADB-6243-ABD9-73CC0C62E221}"/>
    <dgm:cxn modelId="{C78AA2DB-6EB5-FD4A-B58B-10964385B8E7}" type="presOf" srcId="{2DAACCE0-8239-1045-8115-89B59E8BECC4}" destId="{81F91A38-DFE3-CD45-B64C-0FC44C82CC96}" srcOrd="1" destOrd="0" presId="urn:microsoft.com/office/officeart/2005/8/layout/process3"/>
    <dgm:cxn modelId="{ABE441E1-7E59-3241-B0DD-03CA45729EB6}" srcId="{3FB29667-5E4F-6746-89A0-015BD32746B7}" destId="{8B5425C6-C338-054E-8BCB-5C67AAD21970}" srcOrd="2" destOrd="0" parTransId="{14BB8D17-C505-7143-8CF6-CF852C324BA2}" sibTransId="{A875FA43-A867-6B4D-A4E7-9FBE5373062C}"/>
    <dgm:cxn modelId="{BE67F6E3-82CE-9A48-805F-69CC447CC2DA}" srcId="{3FB29667-5E4F-6746-89A0-015BD32746B7}" destId="{7D94929B-7A50-9645-9396-35FD4BD07520}" srcOrd="0" destOrd="0" parTransId="{4B63A39A-A129-034A-B3CC-15A9EE578E6E}" sibTransId="{2DA2036A-4ECC-1941-804B-82EB437433A8}"/>
    <dgm:cxn modelId="{9EFFFBE5-6A57-8E48-BC1F-52464FB82B54}" type="presOf" srcId="{C86C62C2-3DCB-D048-A1F3-6648B6640279}" destId="{4819854A-ABE1-584C-A1DF-F9EC53D85DAD}" srcOrd="0" destOrd="0" presId="urn:microsoft.com/office/officeart/2005/8/layout/process3"/>
    <dgm:cxn modelId="{86D8B6E8-074A-D242-9DAB-AD315FC93222}" type="presOf" srcId="{D6B216A4-9F87-494F-A2C2-1B51AE83A81D}" destId="{65D1EB5F-9413-D645-9978-0CCB5C030083}" srcOrd="0" destOrd="2" presId="urn:microsoft.com/office/officeart/2005/8/layout/process3"/>
    <dgm:cxn modelId="{03DE23F9-B2F7-5C49-A432-0D25379245CD}" type="presOf" srcId="{6EA99C5D-D243-A649-BBF5-0F158C41C3B3}" destId="{862E2079-4E78-574D-B7E6-ACE4B5D72251}" srcOrd="0" destOrd="0" presId="urn:microsoft.com/office/officeart/2005/8/layout/process3"/>
    <dgm:cxn modelId="{846041FE-B17C-D54B-A093-8A9C254E833F}" srcId="{644E7DC6-80D8-6542-929D-0DDDE1589CDF}" destId="{D6B216A4-9F87-494F-A2C2-1B51AE83A81D}" srcOrd="2" destOrd="0" parTransId="{527E64F8-75D1-EF42-A927-04FE5069EDEA}" sibTransId="{ACB13614-58AA-0E48-99F1-7B3662D66A5B}"/>
    <dgm:cxn modelId="{620962FF-E6DE-F244-98CE-E0002D754C9C}" type="presOf" srcId="{1088C360-9562-7D44-9D42-B543C162B18C}" destId="{65D1EB5F-9413-D645-9978-0CCB5C030083}" srcOrd="0" destOrd="0" presId="urn:microsoft.com/office/officeart/2005/8/layout/process3"/>
    <dgm:cxn modelId="{E10513D7-FC28-914E-BF56-88882611CFCF}" type="presParOf" srcId="{780B4E16-D466-764B-94FC-B4F1C684C4AD}" destId="{778BA5A9-9E49-8C45-B078-8B3F8D834276}" srcOrd="0" destOrd="0" presId="urn:microsoft.com/office/officeart/2005/8/layout/process3"/>
    <dgm:cxn modelId="{3EBDDB5E-4564-ED4C-9B12-0C1C78EB5DC5}" type="presParOf" srcId="{778BA5A9-9E49-8C45-B078-8B3F8D834276}" destId="{9E0D47DC-E796-D046-B89A-7671B744DC5B}" srcOrd="0" destOrd="0" presId="urn:microsoft.com/office/officeart/2005/8/layout/process3"/>
    <dgm:cxn modelId="{76450788-2126-ED43-A35C-4CF6C8FD55AB}" type="presParOf" srcId="{778BA5A9-9E49-8C45-B078-8B3F8D834276}" destId="{04D2F26A-0CD8-494E-A61A-38705028A959}" srcOrd="1" destOrd="0" presId="urn:microsoft.com/office/officeart/2005/8/layout/process3"/>
    <dgm:cxn modelId="{85BFD5FD-ACB9-D044-8A84-E7CA6ED65727}" type="presParOf" srcId="{778BA5A9-9E49-8C45-B078-8B3F8D834276}" destId="{F0C1B862-461E-DE42-A6BF-CD16B3372907}" srcOrd="2" destOrd="0" presId="urn:microsoft.com/office/officeart/2005/8/layout/process3"/>
    <dgm:cxn modelId="{AB7BB5C5-613F-C547-A823-E4B9E701DF4A}" type="presParOf" srcId="{780B4E16-D466-764B-94FC-B4F1C684C4AD}" destId="{E69B9E62-20DE-D644-A470-EC1FBC17375E}" srcOrd="1" destOrd="0" presId="urn:microsoft.com/office/officeart/2005/8/layout/process3"/>
    <dgm:cxn modelId="{F873A3D4-3BCE-5249-9E0A-090CAB483412}" type="presParOf" srcId="{E69B9E62-20DE-D644-A470-EC1FBC17375E}" destId="{EC13295C-7E1B-6644-A094-7C8A3C20A071}" srcOrd="0" destOrd="0" presId="urn:microsoft.com/office/officeart/2005/8/layout/process3"/>
    <dgm:cxn modelId="{D2B7DA3F-539A-C74A-B29A-1F4AC6FF3B19}" type="presParOf" srcId="{780B4E16-D466-764B-94FC-B4F1C684C4AD}" destId="{B7AAA8AB-6985-C24B-87FB-9932747E74F5}" srcOrd="2" destOrd="0" presId="urn:microsoft.com/office/officeart/2005/8/layout/process3"/>
    <dgm:cxn modelId="{DA44793A-ECC4-BE4E-9FF9-270D55053344}" type="presParOf" srcId="{B7AAA8AB-6985-C24B-87FB-9932747E74F5}" destId="{19414668-C439-304D-BAA4-3FD4E42C1C22}" srcOrd="0" destOrd="0" presId="urn:microsoft.com/office/officeart/2005/8/layout/process3"/>
    <dgm:cxn modelId="{2A5DDBB1-0718-F944-87E8-E086759F85BD}" type="presParOf" srcId="{B7AAA8AB-6985-C24B-87FB-9932747E74F5}" destId="{A9BA2973-F928-6641-BC50-9EEE29B552E9}" srcOrd="1" destOrd="0" presId="urn:microsoft.com/office/officeart/2005/8/layout/process3"/>
    <dgm:cxn modelId="{F7A7BF8B-8B3D-204E-B1CD-974A312C1729}" type="presParOf" srcId="{B7AAA8AB-6985-C24B-87FB-9932747E74F5}" destId="{65D1EB5F-9413-D645-9978-0CCB5C030083}" srcOrd="2" destOrd="0" presId="urn:microsoft.com/office/officeart/2005/8/layout/process3"/>
    <dgm:cxn modelId="{02E95222-3A54-414F-B866-C44570EC446A}" type="presParOf" srcId="{780B4E16-D466-764B-94FC-B4F1C684C4AD}" destId="{4819854A-ABE1-584C-A1DF-F9EC53D85DAD}" srcOrd="3" destOrd="0" presId="urn:microsoft.com/office/officeart/2005/8/layout/process3"/>
    <dgm:cxn modelId="{78641854-6204-5243-B216-0898E9C5135F}" type="presParOf" srcId="{4819854A-ABE1-584C-A1DF-F9EC53D85DAD}" destId="{144A3C30-19FE-2449-95CB-C6C65A248A4E}" srcOrd="0" destOrd="0" presId="urn:microsoft.com/office/officeart/2005/8/layout/process3"/>
    <dgm:cxn modelId="{1CF5BF09-77E3-BC43-8577-491A50389C98}" type="presParOf" srcId="{780B4E16-D466-764B-94FC-B4F1C684C4AD}" destId="{7BE73691-A076-5F49-9397-9ABC6F4CF596}" srcOrd="4" destOrd="0" presId="urn:microsoft.com/office/officeart/2005/8/layout/process3"/>
    <dgm:cxn modelId="{5C4F97BC-F75D-DB42-9FD5-7F6D359EF0F5}" type="presParOf" srcId="{7BE73691-A076-5F49-9397-9ABC6F4CF596}" destId="{2E678944-3F65-7949-B5B8-15B57D6D0D3D}" srcOrd="0" destOrd="0" presId="urn:microsoft.com/office/officeart/2005/8/layout/process3"/>
    <dgm:cxn modelId="{A22F88FF-4E36-6A4B-B92A-334D4555C82D}" type="presParOf" srcId="{7BE73691-A076-5F49-9397-9ABC6F4CF596}" destId="{81F91A38-DFE3-CD45-B64C-0FC44C82CC96}" srcOrd="1" destOrd="0" presId="urn:microsoft.com/office/officeart/2005/8/layout/process3"/>
    <dgm:cxn modelId="{B04C6F17-2E72-3341-BEC3-C836219407CA}" type="presParOf" srcId="{7BE73691-A076-5F49-9397-9ABC6F4CF596}" destId="{862E2079-4E78-574D-B7E6-ACE4B5D7225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48FB8-07FC-47AE-873E-77E2DB6B0BC1}">
      <dsp:nvSpPr>
        <dsp:cNvPr id="0" name=""/>
        <dsp:cNvSpPr/>
      </dsp:nvSpPr>
      <dsp:spPr>
        <a:xfrm>
          <a:off x="5238" y="234559"/>
          <a:ext cx="1553765" cy="547200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WHAT</a:t>
          </a:r>
        </a:p>
      </dsp:txBody>
      <dsp:txXfrm>
        <a:off x="5238" y="234559"/>
        <a:ext cx="1553765" cy="547200"/>
      </dsp:txXfrm>
    </dsp:sp>
    <dsp:sp modelId="{59327784-1340-469D-8C2E-0262C5B83C13}">
      <dsp:nvSpPr>
        <dsp:cNvPr id="0" name=""/>
        <dsp:cNvSpPr/>
      </dsp:nvSpPr>
      <dsp:spPr>
        <a:xfrm>
          <a:off x="5238" y="781759"/>
          <a:ext cx="1553765" cy="834480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/>
            <a:t>O que será feito?</a:t>
          </a:r>
        </a:p>
      </dsp:txBody>
      <dsp:txXfrm>
        <a:off x="5238" y="781759"/>
        <a:ext cx="1553765" cy="834480"/>
      </dsp:txXfrm>
    </dsp:sp>
    <dsp:sp modelId="{4C9808BF-E44B-4031-9EBD-BC9AB559DB5E}">
      <dsp:nvSpPr>
        <dsp:cNvPr id="0" name=""/>
        <dsp:cNvSpPr/>
      </dsp:nvSpPr>
      <dsp:spPr>
        <a:xfrm>
          <a:off x="1776531" y="234559"/>
          <a:ext cx="1553765" cy="547200"/>
        </a:xfrm>
        <a:prstGeom prst="rect">
          <a:avLst/>
        </a:prstGeom>
        <a:solidFill>
          <a:schemeClr val="accent3">
            <a:shade val="50000"/>
            <a:hueOff val="76445"/>
            <a:satOff val="-1220"/>
            <a:lumOff val="11745"/>
            <a:alphaOff val="0"/>
          </a:schemeClr>
        </a:solidFill>
        <a:ln w="25400" cap="flat" cmpd="sng" algn="ctr">
          <a:solidFill>
            <a:schemeClr val="accent3">
              <a:shade val="50000"/>
              <a:hueOff val="76445"/>
              <a:satOff val="-1220"/>
              <a:lumOff val="11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WHY</a:t>
          </a:r>
        </a:p>
      </dsp:txBody>
      <dsp:txXfrm>
        <a:off x="1776531" y="234559"/>
        <a:ext cx="1553765" cy="547200"/>
      </dsp:txXfrm>
    </dsp:sp>
    <dsp:sp modelId="{25FA73CF-15D9-4C38-9EBD-6A80F77FB8D9}">
      <dsp:nvSpPr>
        <dsp:cNvPr id="0" name=""/>
        <dsp:cNvSpPr/>
      </dsp:nvSpPr>
      <dsp:spPr>
        <a:xfrm>
          <a:off x="1776531" y="781759"/>
          <a:ext cx="1553765" cy="834480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/>
            <a:t>Porque será feito?</a:t>
          </a:r>
        </a:p>
      </dsp:txBody>
      <dsp:txXfrm>
        <a:off x="1776531" y="781759"/>
        <a:ext cx="1553765" cy="834480"/>
      </dsp:txXfrm>
    </dsp:sp>
    <dsp:sp modelId="{A934EDD3-5C68-4818-945D-8B6BB1EB8D6E}">
      <dsp:nvSpPr>
        <dsp:cNvPr id="0" name=""/>
        <dsp:cNvSpPr/>
      </dsp:nvSpPr>
      <dsp:spPr>
        <a:xfrm>
          <a:off x="3547824" y="234559"/>
          <a:ext cx="1553765" cy="547200"/>
        </a:xfrm>
        <a:prstGeom prst="rect">
          <a:avLst/>
        </a:prstGeom>
        <a:solidFill>
          <a:schemeClr val="accent3">
            <a:shade val="50000"/>
            <a:hueOff val="152889"/>
            <a:satOff val="-2439"/>
            <a:lumOff val="23490"/>
            <a:alphaOff val="0"/>
          </a:schemeClr>
        </a:solidFill>
        <a:ln w="25400" cap="flat" cmpd="sng" algn="ctr">
          <a:solidFill>
            <a:schemeClr val="accent3">
              <a:shade val="50000"/>
              <a:hueOff val="152889"/>
              <a:satOff val="-2439"/>
              <a:lumOff val="23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WHERE</a:t>
          </a:r>
        </a:p>
      </dsp:txBody>
      <dsp:txXfrm>
        <a:off x="3547824" y="234559"/>
        <a:ext cx="1553765" cy="547200"/>
      </dsp:txXfrm>
    </dsp:sp>
    <dsp:sp modelId="{0C1D4769-3D5A-4BA5-B59F-C38C790B9DE7}">
      <dsp:nvSpPr>
        <dsp:cNvPr id="0" name=""/>
        <dsp:cNvSpPr/>
      </dsp:nvSpPr>
      <dsp:spPr>
        <a:xfrm>
          <a:off x="3547824" y="781759"/>
          <a:ext cx="1553765" cy="834480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/>
            <a:t>Onde será feito?</a:t>
          </a:r>
        </a:p>
      </dsp:txBody>
      <dsp:txXfrm>
        <a:off x="3547824" y="781759"/>
        <a:ext cx="1553765" cy="834480"/>
      </dsp:txXfrm>
    </dsp:sp>
    <dsp:sp modelId="{BE1430ED-F716-4E5A-8B29-747D04FFC08A}">
      <dsp:nvSpPr>
        <dsp:cNvPr id="0" name=""/>
        <dsp:cNvSpPr/>
      </dsp:nvSpPr>
      <dsp:spPr>
        <a:xfrm>
          <a:off x="5319117" y="234559"/>
          <a:ext cx="1553765" cy="547200"/>
        </a:xfrm>
        <a:prstGeom prst="rect">
          <a:avLst/>
        </a:prstGeom>
        <a:solidFill>
          <a:schemeClr val="accent3">
            <a:shade val="50000"/>
            <a:hueOff val="229334"/>
            <a:satOff val="-3659"/>
            <a:lumOff val="35235"/>
            <a:alphaOff val="0"/>
          </a:schemeClr>
        </a:solidFill>
        <a:ln w="25400" cap="flat" cmpd="sng" algn="ctr">
          <a:solidFill>
            <a:schemeClr val="accent3">
              <a:shade val="50000"/>
              <a:hueOff val="229334"/>
              <a:satOff val="-3659"/>
              <a:lumOff val="35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WHEN</a:t>
          </a:r>
        </a:p>
      </dsp:txBody>
      <dsp:txXfrm>
        <a:off x="5319117" y="234559"/>
        <a:ext cx="1553765" cy="547200"/>
      </dsp:txXfrm>
    </dsp:sp>
    <dsp:sp modelId="{FE67746F-7808-464A-8602-832FF3C47A32}">
      <dsp:nvSpPr>
        <dsp:cNvPr id="0" name=""/>
        <dsp:cNvSpPr/>
      </dsp:nvSpPr>
      <dsp:spPr>
        <a:xfrm>
          <a:off x="5319117" y="781759"/>
          <a:ext cx="1553765" cy="834480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/>
            <a:t>Quando será feito?</a:t>
          </a:r>
        </a:p>
      </dsp:txBody>
      <dsp:txXfrm>
        <a:off x="5319117" y="781759"/>
        <a:ext cx="1553765" cy="834480"/>
      </dsp:txXfrm>
    </dsp:sp>
    <dsp:sp modelId="{E25A6A13-EED1-42F9-92BD-31C802119E81}">
      <dsp:nvSpPr>
        <dsp:cNvPr id="0" name=""/>
        <dsp:cNvSpPr/>
      </dsp:nvSpPr>
      <dsp:spPr>
        <a:xfrm>
          <a:off x="7090410" y="234559"/>
          <a:ext cx="1553765" cy="547200"/>
        </a:xfrm>
        <a:prstGeom prst="rect">
          <a:avLst/>
        </a:prstGeom>
        <a:solidFill>
          <a:schemeClr val="accent3">
            <a:shade val="50000"/>
            <a:hueOff val="229334"/>
            <a:satOff val="-3659"/>
            <a:lumOff val="35235"/>
            <a:alphaOff val="0"/>
          </a:schemeClr>
        </a:solidFill>
        <a:ln w="25400" cap="flat" cmpd="sng" algn="ctr">
          <a:solidFill>
            <a:schemeClr val="accent3">
              <a:shade val="50000"/>
              <a:hueOff val="229334"/>
              <a:satOff val="-3659"/>
              <a:lumOff val="35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WHO</a:t>
          </a:r>
        </a:p>
      </dsp:txBody>
      <dsp:txXfrm>
        <a:off x="7090410" y="234559"/>
        <a:ext cx="1553765" cy="547200"/>
      </dsp:txXfrm>
    </dsp:sp>
    <dsp:sp modelId="{6AA49D9D-8C1B-4168-B685-5ED1FBA654AA}">
      <dsp:nvSpPr>
        <dsp:cNvPr id="0" name=""/>
        <dsp:cNvSpPr/>
      </dsp:nvSpPr>
      <dsp:spPr>
        <a:xfrm>
          <a:off x="7090410" y="781759"/>
          <a:ext cx="1553765" cy="834480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/>
            <a:t>Quem fará?</a:t>
          </a:r>
        </a:p>
      </dsp:txBody>
      <dsp:txXfrm>
        <a:off x="7090410" y="781759"/>
        <a:ext cx="1553765" cy="834480"/>
      </dsp:txXfrm>
    </dsp:sp>
    <dsp:sp modelId="{E006AC8D-D4F5-48D7-A47C-0BDD727A5801}">
      <dsp:nvSpPr>
        <dsp:cNvPr id="0" name=""/>
        <dsp:cNvSpPr/>
      </dsp:nvSpPr>
      <dsp:spPr>
        <a:xfrm>
          <a:off x="8861702" y="234559"/>
          <a:ext cx="1553765" cy="547200"/>
        </a:xfrm>
        <a:prstGeom prst="rect">
          <a:avLst/>
        </a:prstGeom>
        <a:solidFill>
          <a:schemeClr val="accent3">
            <a:shade val="50000"/>
            <a:hueOff val="152889"/>
            <a:satOff val="-2439"/>
            <a:lumOff val="23490"/>
            <a:alphaOff val="0"/>
          </a:schemeClr>
        </a:solidFill>
        <a:ln w="25400" cap="flat" cmpd="sng" algn="ctr">
          <a:solidFill>
            <a:schemeClr val="accent3">
              <a:shade val="50000"/>
              <a:hueOff val="152889"/>
              <a:satOff val="-2439"/>
              <a:lumOff val="23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HOW</a:t>
          </a:r>
        </a:p>
      </dsp:txBody>
      <dsp:txXfrm>
        <a:off x="8861702" y="234559"/>
        <a:ext cx="1553765" cy="547200"/>
      </dsp:txXfrm>
    </dsp:sp>
    <dsp:sp modelId="{7606C4D0-1BE6-4EBC-9686-38D6BBF71A76}">
      <dsp:nvSpPr>
        <dsp:cNvPr id="0" name=""/>
        <dsp:cNvSpPr/>
      </dsp:nvSpPr>
      <dsp:spPr>
        <a:xfrm>
          <a:off x="8861702" y="781759"/>
          <a:ext cx="1553765" cy="834480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/>
            <a:t>Como será feito?</a:t>
          </a:r>
        </a:p>
      </dsp:txBody>
      <dsp:txXfrm>
        <a:off x="8861702" y="781759"/>
        <a:ext cx="1553765" cy="834480"/>
      </dsp:txXfrm>
    </dsp:sp>
    <dsp:sp modelId="{EDF88A53-DBF8-4C98-BEB5-3F7D136276FB}">
      <dsp:nvSpPr>
        <dsp:cNvPr id="0" name=""/>
        <dsp:cNvSpPr/>
      </dsp:nvSpPr>
      <dsp:spPr>
        <a:xfrm>
          <a:off x="10632995" y="234559"/>
          <a:ext cx="1553765" cy="547200"/>
        </a:xfrm>
        <a:prstGeom prst="rect">
          <a:avLst/>
        </a:prstGeom>
        <a:solidFill>
          <a:schemeClr val="accent3">
            <a:shade val="50000"/>
            <a:hueOff val="76445"/>
            <a:satOff val="-1220"/>
            <a:lumOff val="11745"/>
            <a:alphaOff val="0"/>
          </a:schemeClr>
        </a:solidFill>
        <a:ln w="25400" cap="flat" cmpd="sng" algn="ctr">
          <a:solidFill>
            <a:schemeClr val="accent3">
              <a:shade val="50000"/>
              <a:hueOff val="76445"/>
              <a:satOff val="-1220"/>
              <a:lumOff val="11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kern="1200"/>
            <a:t>HOW MUCH</a:t>
          </a:r>
        </a:p>
      </dsp:txBody>
      <dsp:txXfrm>
        <a:off x="10632995" y="234559"/>
        <a:ext cx="1553765" cy="547200"/>
      </dsp:txXfrm>
    </dsp:sp>
    <dsp:sp modelId="{F552C280-5C89-4FBC-80B6-1A2D54DED434}">
      <dsp:nvSpPr>
        <dsp:cNvPr id="0" name=""/>
        <dsp:cNvSpPr/>
      </dsp:nvSpPr>
      <dsp:spPr>
        <a:xfrm>
          <a:off x="10632995" y="781759"/>
          <a:ext cx="1553765" cy="834480"/>
        </a:xfrm>
        <a:prstGeom prst="rect">
          <a:avLst/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ctr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900" kern="1200"/>
            <a:t>Quanto custará?</a:t>
          </a:r>
        </a:p>
      </dsp:txBody>
      <dsp:txXfrm>
        <a:off x="10632995" y="781759"/>
        <a:ext cx="1553765" cy="834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34A18-4694-4B0E-ABE9-D104321FAA3C}">
      <dsp:nvSpPr>
        <dsp:cNvPr id="0" name=""/>
        <dsp:cNvSpPr/>
      </dsp:nvSpPr>
      <dsp:spPr>
        <a:xfrm>
          <a:off x="1188586" y="0"/>
          <a:ext cx="13318197" cy="38862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48F6B6-DA66-436B-9D59-FE3BED6C2C30}">
      <dsp:nvSpPr>
        <dsp:cNvPr id="0" name=""/>
        <dsp:cNvSpPr/>
      </dsp:nvSpPr>
      <dsp:spPr>
        <a:xfrm>
          <a:off x="5355" y="1165860"/>
          <a:ext cx="3479501" cy="15544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PREVISÃO E REFLEXÃO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800" kern="1200"/>
            <a:t> planejamento estratégico é um exercício de antecipação</a:t>
          </a:r>
        </a:p>
      </dsp:txBody>
      <dsp:txXfrm>
        <a:off x="81238" y="1241743"/>
        <a:ext cx="3327735" cy="1402714"/>
      </dsp:txXfrm>
    </dsp:sp>
    <dsp:sp modelId="{2DC81EE5-243F-4E1D-8AC8-58140AB46A28}">
      <dsp:nvSpPr>
        <dsp:cNvPr id="0" name=""/>
        <dsp:cNvSpPr/>
      </dsp:nvSpPr>
      <dsp:spPr>
        <a:xfrm>
          <a:off x="4064773" y="1165860"/>
          <a:ext cx="3479501" cy="1554480"/>
        </a:xfrm>
        <a:prstGeom prst="round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OBJETIVOS E PRIORIZAÇÃO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800" kern="1200"/>
            <a:t>é importante ter clareza nos objetivos e nas prioridades</a:t>
          </a:r>
        </a:p>
      </dsp:txBody>
      <dsp:txXfrm>
        <a:off x="4140656" y="1241743"/>
        <a:ext cx="3327735" cy="1402714"/>
      </dsp:txXfrm>
    </dsp:sp>
    <dsp:sp modelId="{70ECB9D2-E529-465D-8632-3B46BB0BC010}">
      <dsp:nvSpPr>
        <dsp:cNvPr id="0" name=""/>
        <dsp:cNvSpPr/>
      </dsp:nvSpPr>
      <dsp:spPr>
        <a:xfrm>
          <a:off x="8124192" y="1165860"/>
          <a:ext cx="3479501" cy="1554480"/>
        </a:xfrm>
        <a:prstGeom prst="round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ANÁLISE DE RISCOS E CONSEQUÊNCIAS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800" kern="1200"/>
            <a:t>identificar riscos e avaliar os impactos de decisões futuras</a:t>
          </a:r>
        </a:p>
      </dsp:txBody>
      <dsp:txXfrm>
        <a:off x="8200075" y="1241743"/>
        <a:ext cx="3327735" cy="1402714"/>
      </dsp:txXfrm>
    </dsp:sp>
    <dsp:sp modelId="{B9B96C61-9A2F-4332-9620-AD208CCC39BD}">
      <dsp:nvSpPr>
        <dsp:cNvPr id="0" name=""/>
        <dsp:cNvSpPr/>
      </dsp:nvSpPr>
      <dsp:spPr>
        <a:xfrm>
          <a:off x="12183610" y="1165860"/>
          <a:ext cx="3479501" cy="155448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/>
            <a:t>FLEXIBILIDADE E ADAPTAÇÃO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800" kern="1200"/>
            <a:t>mesmo com um planejamento bem estruturado, ajustes e adequações são necessários</a:t>
          </a:r>
        </a:p>
      </dsp:txBody>
      <dsp:txXfrm>
        <a:off x="12259493" y="1241743"/>
        <a:ext cx="3327735" cy="14027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54345-F34D-EA4A-BA02-C2CC15A0E640}">
      <dsp:nvSpPr>
        <dsp:cNvPr id="0" name=""/>
        <dsp:cNvSpPr/>
      </dsp:nvSpPr>
      <dsp:spPr>
        <a:xfrm rot="16200000">
          <a:off x="1506553" y="2317088"/>
          <a:ext cx="4906479" cy="2998379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152400" rIns="137160" bIns="15240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Planejamento é feito antes do início da execução do contrato.</a:t>
          </a:r>
          <a:br>
            <a:rPr lang="pt-BR" sz="2400" kern="1200"/>
          </a:br>
          <a:br>
            <a:rPr lang="pt-BR" sz="2400" kern="1200"/>
          </a:br>
          <a:r>
            <a:rPr lang="pt-BR" sz="2400" kern="1200"/>
            <a:t>O planejamento é </a:t>
          </a:r>
          <a:r>
            <a:rPr lang="pt-BR" sz="2400" b="1" kern="1200"/>
            <a:t>prospectivo</a:t>
          </a:r>
          <a:r>
            <a:rPr lang="pt-BR" sz="2400" kern="1200"/>
            <a:t>.</a:t>
          </a:r>
        </a:p>
      </dsp:txBody>
      <dsp:txXfrm rot="5400000">
        <a:off x="2606998" y="1509434"/>
        <a:ext cx="2851984" cy="4613689"/>
      </dsp:txXfrm>
    </dsp:sp>
    <dsp:sp modelId="{B6DA9980-0CE0-4949-A444-43F14CAFDCE7}">
      <dsp:nvSpPr>
        <dsp:cNvPr id="0" name=""/>
        <dsp:cNvSpPr/>
      </dsp:nvSpPr>
      <dsp:spPr>
        <a:xfrm rot="5400000">
          <a:off x="4641082" y="2317088"/>
          <a:ext cx="4906479" cy="2998379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2">
                <a:tint val="50000"/>
                <a:hueOff val="5057036"/>
                <a:satOff val="-6941"/>
                <a:lumOff val="11177"/>
                <a:alphaOff val="0"/>
                <a:shade val="51000"/>
                <a:satMod val="130000"/>
              </a:schemeClr>
            </a:gs>
            <a:gs pos="80000">
              <a:schemeClr val="accent2">
                <a:tint val="50000"/>
                <a:hueOff val="5057036"/>
                <a:satOff val="-6941"/>
                <a:lumOff val="11177"/>
                <a:alphaOff val="0"/>
                <a:shade val="93000"/>
                <a:satMod val="130000"/>
              </a:schemeClr>
            </a:gs>
            <a:gs pos="100000">
              <a:schemeClr val="accent2">
                <a:tint val="50000"/>
                <a:hueOff val="5057036"/>
                <a:satOff val="-6941"/>
                <a:lumOff val="11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52400" rIns="91440" bIns="15240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O replanejamento ocorre ao longo da execução, quando há necessidade de ajustes devido a mudanças no cenário.</a:t>
          </a:r>
          <a:br>
            <a:rPr lang="pt-BR" sz="2400" kern="1200"/>
          </a:br>
          <a:br>
            <a:rPr lang="pt-BR" sz="2400" kern="1200"/>
          </a:br>
          <a:r>
            <a:rPr lang="pt-BR" sz="2400" kern="1200"/>
            <a:t>o replanejamento é </a:t>
          </a:r>
          <a:r>
            <a:rPr lang="pt-BR" sz="2400" b="1" kern="1200"/>
            <a:t>corretivo</a:t>
          </a:r>
          <a:r>
            <a:rPr lang="pt-BR" sz="2400" kern="1200"/>
            <a:t>.</a:t>
          </a:r>
        </a:p>
      </dsp:txBody>
      <dsp:txXfrm rot="-5400000">
        <a:off x="5595132" y="1509434"/>
        <a:ext cx="2851984" cy="4613689"/>
      </dsp:txXfrm>
    </dsp:sp>
    <dsp:sp modelId="{DC07C870-1334-8E46-9697-27DFE9E9D72F}">
      <dsp:nvSpPr>
        <dsp:cNvPr id="0" name=""/>
        <dsp:cNvSpPr/>
      </dsp:nvSpPr>
      <dsp:spPr>
        <a:xfrm>
          <a:off x="3959486" y="0"/>
          <a:ext cx="3134529" cy="313437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0D8AE6-386E-ED46-AD05-EE7DF57471BF}">
      <dsp:nvSpPr>
        <dsp:cNvPr id="0" name=""/>
        <dsp:cNvSpPr/>
      </dsp:nvSpPr>
      <dsp:spPr>
        <a:xfrm rot="10800000">
          <a:off x="3959486" y="4497415"/>
          <a:ext cx="3134529" cy="3134377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2F26A-0CD8-494E-A61A-38705028A959}">
      <dsp:nvSpPr>
        <dsp:cNvPr id="0" name=""/>
        <dsp:cNvSpPr/>
      </dsp:nvSpPr>
      <dsp:spPr>
        <a:xfrm>
          <a:off x="6569" y="1439589"/>
          <a:ext cx="2987092" cy="1765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i="0" u="none" kern="1200"/>
            <a:t>Preparação das bases de Planejamento de Contratos</a:t>
          </a:r>
          <a:endParaRPr lang="pt-BR" sz="2200" kern="1200"/>
        </a:p>
      </dsp:txBody>
      <dsp:txXfrm>
        <a:off x="6569" y="1439589"/>
        <a:ext cx="2987092" cy="1177298"/>
      </dsp:txXfrm>
    </dsp:sp>
    <dsp:sp modelId="{F0C1B862-461E-DE42-A6BF-CD16B3372907}">
      <dsp:nvSpPr>
        <dsp:cNvPr id="0" name=""/>
        <dsp:cNvSpPr/>
      </dsp:nvSpPr>
      <dsp:spPr>
        <a:xfrm>
          <a:off x="618383" y="2616888"/>
          <a:ext cx="2987092" cy="277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PCA – Plano de Contratação Anual da UFOPA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Base de dados Contratos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Modelo de Planilha Unidades</a:t>
          </a:r>
        </a:p>
      </dsp:txBody>
      <dsp:txXfrm>
        <a:off x="699572" y="2698077"/>
        <a:ext cx="2824714" cy="2609622"/>
      </dsp:txXfrm>
    </dsp:sp>
    <dsp:sp modelId="{E69B9E62-20DE-D644-A470-EC1FBC17375E}">
      <dsp:nvSpPr>
        <dsp:cNvPr id="0" name=""/>
        <dsp:cNvSpPr/>
      </dsp:nvSpPr>
      <dsp:spPr>
        <a:xfrm>
          <a:off x="3446494" y="1656389"/>
          <a:ext cx="960004" cy="7436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3446494" y="1805129"/>
        <a:ext cx="736894" cy="446219"/>
      </dsp:txXfrm>
    </dsp:sp>
    <dsp:sp modelId="{A9BA2973-F928-6641-BC50-9EEE29B552E9}">
      <dsp:nvSpPr>
        <dsp:cNvPr id="0" name=""/>
        <dsp:cNvSpPr/>
      </dsp:nvSpPr>
      <dsp:spPr>
        <a:xfrm>
          <a:off x="4804991" y="1439589"/>
          <a:ext cx="2987092" cy="1765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Solicitação de Informações para as Unidades</a:t>
          </a:r>
        </a:p>
      </dsp:txBody>
      <dsp:txXfrm>
        <a:off x="4804991" y="1439589"/>
        <a:ext cx="2987092" cy="1177298"/>
      </dsp:txXfrm>
    </dsp:sp>
    <dsp:sp modelId="{65D1EB5F-9413-D645-9978-0CCB5C030083}">
      <dsp:nvSpPr>
        <dsp:cNvPr id="0" name=""/>
        <dsp:cNvSpPr/>
      </dsp:nvSpPr>
      <dsp:spPr>
        <a:xfrm>
          <a:off x="5416805" y="2616888"/>
          <a:ext cx="2987092" cy="277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Ofício inicial unidades (Planilha)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Reuniões unidades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Proposta prévia unidades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Ajustes unidades</a:t>
          </a:r>
        </a:p>
      </dsp:txBody>
      <dsp:txXfrm>
        <a:off x="5497994" y="2698077"/>
        <a:ext cx="2824714" cy="2609622"/>
      </dsp:txXfrm>
    </dsp:sp>
    <dsp:sp modelId="{4819854A-ABE1-584C-A1DF-F9EC53D85DAD}">
      <dsp:nvSpPr>
        <dsp:cNvPr id="0" name=""/>
        <dsp:cNvSpPr/>
      </dsp:nvSpPr>
      <dsp:spPr>
        <a:xfrm>
          <a:off x="8244915" y="1656389"/>
          <a:ext cx="960004" cy="7436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8244915" y="1805129"/>
        <a:ext cx="736894" cy="446219"/>
      </dsp:txXfrm>
    </dsp:sp>
    <dsp:sp modelId="{81F91A38-DFE3-CD45-B64C-0FC44C82CC96}">
      <dsp:nvSpPr>
        <dsp:cNvPr id="0" name=""/>
        <dsp:cNvSpPr/>
      </dsp:nvSpPr>
      <dsp:spPr>
        <a:xfrm>
          <a:off x="9603413" y="1439589"/>
          <a:ext cx="2987092" cy="1765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i="0" u="none" kern="1200"/>
            <a:t>Propostas de Contratos PGO</a:t>
          </a:r>
          <a:endParaRPr lang="pt-BR" sz="2200" kern="1200"/>
        </a:p>
      </dsp:txBody>
      <dsp:txXfrm>
        <a:off x="9603413" y="1439589"/>
        <a:ext cx="2987092" cy="1177298"/>
      </dsp:txXfrm>
    </dsp:sp>
    <dsp:sp modelId="{862E2079-4E78-574D-B7E6-ACE4B5D72251}">
      <dsp:nvSpPr>
        <dsp:cNvPr id="0" name=""/>
        <dsp:cNvSpPr/>
      </dsp:nvSpPr>
      <dsp:spPr>
        <a:xfrm>
          <a:off x="10215227" y="2616888"/>
          <a:ext cx="2987092" cy="277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Consolidação Proposta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1ª. Versão da Proposta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Revisão</a:t>
          </a:r>
        </a:p>
      </dsp:txBody>
      <dsp:txXfrm>
        <a:off x="10296416" y="2698077"/>
        <a:ext cx="2824714" cy="26096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0.2081</cdr:x>
      <cdr:y>0.37069</cdr:y>
    </cdr:from>
    <cdr:to>
      <cdr:x>0.96626</cdr:x>
      <cdr:y>0.43574</cdr:y>
    </cdr:to>
    <cdr:grpSp>
      <cdr:nvGrpSpPr>
        <cdr:cNvPr id="7" name="Agrupar 6">
          <a:extLst xmlns:a="http://schemas.openxmlformats.org/drawingml/2006/main">
            <a:ext uri="{FF2B5EF4-FFF2-40B4-BE49-F238E27FC236}">
              <a16:creationId xmlns:a16="http://schemas.microsoft.com/office/drawing/2014/main" id="{49E9D852-6922-AF14-EFE7-5B84AF12B432}"/>
            </a:ext>
          </a:extLst>
        </cdr:cNvPr>
        <cdr:cNvGrpSpPr/>
      </cdr:nvGrpSpPr>
      <cdr:grpSpPr>
        <a:xfrm xmlns:a="http://schemas.openxmlformats.org/drawingml/2006/main">
          <a:off x="3205137" y="2374622"/>
          <a:ext cx="11677111" cy="416707"/>
          <a:chOff x="2524108" y="1756973"/>
          <a:chExt cx="11677114" cy="304800"/>
        </a:xfrm>
      </cdr:grpSpPr>
      <cdr:sp macro="" textlink="">
        <cdr:nvSpPr>
          <cdr:cNvPr id="2" name="CaixaDeTexto 1">
            <a:extLst xmlns:a="http://schemas.openxmlformats.org/drawingml/2006/main">
              <a:ext uri="{FF2B5EF4-FFF2-40B4-BE49-F238E27FC236}">
                <a16:creationId xmlns:a16="http://schemas.microsoft.com/office/drawing/2014/main" id="{328F179B-7E68-0D27-9A9C-7212BD27E410}"/>
              </a:ext>
            </a:extLst>
          </cdr:cNvPr>
          <cdr:cNvSpPr txBox="1"/>
        </cdr:nvSpPr>
        <cdr:spPr>
          <a:xfrm xmlns:a="http://schemas.openxmlformats.org/drawingml/2006/main">
            <a:off x="2524108" y="1756973"/>
            <a:ext cx="609600" cy="30480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pPr algn="ctr"/>
            <a:r>
              <a:rPr lang="pt-BR" sz="1100" kern="1200" dirty="0">
                <a:solidFill>
                  <a:srgbClr val="FF0000"/>
                </a:solidFill>
              </a:rPr>
              <a:t>65%</a:t>
            </a:r>
          </a:p>
        </cdr:txBody>
      </cdr:sp>
      <cdr:sp macro="" textlink="">
        <cdr:nvSpPr>
          <cdr:cNvPr id="3" name="CaixaDeTexto 1">
            <a:extLst xmlns:a="http://schemas.openxmlformats.org/drawingml/2006/main">
              <a:ext uri="{FF2B5EF4-FFF2-40B4-BE49-F238E27FC236}">
                <a16:creationId xmlns:a16="http://schemas.microsoft.com/office/drawing/2014/main" id="{560D7DE4-4AC2-12ED-C78C-7643AEDE4E59}"/>
              </a:ext>
            </a:extLst>
          </cdr:cNvPr>
          <cdr:cNvSpPr txBox="1"/>
        </cdr:nvSpPr>
        <cdr:spPr>
          <a:xfrm xmlns:a="http://schemas.openxmlformats.org/drawingml/2006/main">
            <a:off x="6213279" y="1756973"/>
            <a:ext cx="609600" cy="30480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pt-BR" kern="1200" dirty="0">
                <a:solidFill>
                  <a:srgbClr val="FF0000"/>
                </a:solidFill>
              </a:rPr>
              <a:t>58</a:t>
            </a:r>
            <a:r>
              <a:rPr lang="pt-BR" sz="1100" kern="1200" dirty="0">
                <a:solidFill>
                  <a:srgbClr val="FF0000"/>
                </a:solidFill>
              </a:rPr>
              <a:t>%</a:t>
            </a:r>
          </a:p>
        </cdr:txBody>
      </cdr:sp>
      <cdr:sp macro="" textlink="">
        <cdr:nvSpPr>
          <cdr:cNvPr id="4" name="CaixaDeTexto 1">
            <a:extLst xmlns:a="http://schemas.openxmlformats.org/drawingml/2006/main">
              <a:ext uri="{FF2B5EF4-FFF2-40B4-BE49-F238E27FC236}">
                <a16:creationId xmlns:a16="http://schemas.microsoft.com/office/drawing/2014/main" id="{560D7DE4-4AC2-12ED-C78C-7643AEDE4E59}"/>
              </a:ext>
            </a:extLst>
          </cdr:cNvPr>
          <cdr:cNvSpPr txBox="1"/>
        </cdr:nvSpPr>
        <cdr:spPr>
          <a:xfrm xmlns:a="http://schemas.openxmlformats.org/drawingml/2006/main">
            <a:off x="9902450" y="1756973"/>
            <a:ext cx="609600" cy="30480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pt-BR" kern="1200" dirty="0">
                <a:solidFill>
                  <a:srgbClr val="FF0000"/>
                </a:solidFill>
              </a:rPr>
              <a:t>68</a:t>
            </a:r>
            <a:r>
              <a:rPr lang="pt-BR" sz="1100" kern="1200" dirty="0">
                <a:solidFill>
                  <a:srgbClr val="FF0000"/>
                </a:solidFill>
              </a:rPr>
              <a:t>%</a:t>
            </a:r>
          </a:p>
        </cdr:txBody>
      </cdr:sp>
      <cdr:sp macro="" textlink="">
        <cdr:nvSpPr>
          <cdr:cNvPr id="6" name="CaixaDeTexto 1">
            <a:extLst xmlns:a="http://schemas.openxmlformats.org/drawingml/2006/main">
              <a:ext uri="{FF2B5EF4-FFF2-40B4-BE49-F238E27FC236}">
                <a16:creationId xmlns:a16="http://schemas.microsoft.com/office/drawing/2014/main" id="{E569E6C3-04A1-4DDA-D5B0-6DDFE0C7B277}"/>
              </a:ext>
            </a:extLst>
          </cdr:cNvPr>
          <cdr:cNvSpPr txBox="1"/>
        </cdr:nvSpPr>
        <cdr:spPr>
          <a:xfrm xmlns:a="http://schemas.openxmlformats.org/drawingml/2006/main">
            <a:off x="13591622" y="1756973"/>
            <a:ext cx="609600" cy="304800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pt-BR" kern="1200" dirty="0">
                <a:solidFill>
                  <a:srgbClr val="FF0000"/>
                </a:solidFill>
              </a:rPr>
              <a:t>61</a:t>
            </a:r>
            <a:r>
              <a:rPr lang="pt-BR" sz="1100" kern="1200" dirty="0">
                <a:solidFill>
                  <a:srgbClr val="FF0000"/>
                </a:solidFill>
              </a:rPr>
              <a:t>%</a:t>
            </a:r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912F5-CA3E-4DAF-ADC5-BC3BC8146AC7}" type="datetimeFigureOut">
              <a:rPr lang="pt-BR" smtClean="0"/>
              <a:t>22/01/2025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A0501-CFF0-46F5-881F-D2D21C4FA1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1255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4A0501-CFF0-46F5-881F-D2D21C4FA123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262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3.jpeg"/><Relationship Id="rId7" Type="http://schemas.openxmlformats.org/officeDocument/2006/relationships/diagramData" Target="../diagrams/data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5.svg"/><Relationship Id="rId11" Type="http://schemas.microsoft.com/office/2007/relationships/diagramDrawing" Target="../diagrams/drawing1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1.jpeg"/><Relationship Id="rId9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notesSlide" Target="../notesSlides/notesSlide1.xml"/><Relationship Id="rId7" Type="http://schemas.openxmlformats.org/officeDocument/2006/relationships/diagramLayout" Target="../diagrams/layout2.xml"/><Relationship Id="rId12" Type="http://schemas.openxmlformats.org/officeDocument/2006/relationships/image" Target="../media/image5.sv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Relationship Id="rId6" Type="http://schemas.openxmlformats.org/officeDocument/2006/relationships/diagramData" Target="../diagrams/data2.xml"/><Relationship Id="rId11" Type="http://schemas.openxmlformats.org/officeDocument/2006/relationships/image" Target="../media/image4.png"/><Relationship Id="rId5" Type="http://schemas.openxmlformats.org/officeDocument/2006/relationships/image" Target="../media/image1.jpeg"/><Relationship Id="rId10" Type="http://schemas.microsoft.com/office/2007/relationships/diagramDrawing" Target="../diagrams/drawing2.xml"/><Relationship Id="rId4" Type="http://schemas.openxmlformats.org/officeDocument/2006/relationships/image" Target="../media/image3.jpeg"/><Relationship Id="rId9" Type="http://schemas.openxmlformats.org/officeDocument/2006/relationships/diagramColors" Target="../diagrams/colors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3.jpeg"/><Relationship Id="rId7" Type="http://schemas.openxmlformats.org/officeDocument/2006/relationships/diagramData" Target="../diagrams/data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5.svg"/><Relationship Id="rId11" Type="http://schemas.microsoft.com/office/2007/relationships/diagramDrawing" Target="../diagrams/drawing3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1.jpeg"/><Relationship Id="rId9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diagramLayout" Target="../diagrams/layout4.xml"/><Relationship Id="rId11" Type="http://schemas.openxmlformats.org/officeDocument/2006/relationships/image" Target="../media/image5.svg"/><Relationship Id="rId5" Type="http://schemas.openxmlformats.org/officeDocument/2006/relationships/diagramData" Target="../diagrams/data4.xml"/><Relationship Id="rId10" Type="http://schemas.openxmlformats.org/officeDocument/2006/relationships/image" Target="../media/image4.png"/><Relationship Id="rId4" Type="http://schemas.openxmlformats.org/officeDocument/2006/relationships/image" Target="../media/image1.jpeg"/><Relationship Id="rId9" Type="http://schemas.microsoft.com/office/2007/relationships/diagramDrawing" Target="../diagrams/drawin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file:///\\Users\poliannealmeida\Library\CloudStorage\OneDrive-Pessoal\Documentos\UFOPA\Docs%20Diversos%202025\SEMANA%20ORC&#807;AMENTA&#769;RIA\Modelo_Planejamento%20Contratos%202025_consolidado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hyperlink" Target="https://app.powerbi.com/view?r=eyJrIjoiNzA5NmY5MjUtZWFkNy00NTI3LTk2MzAtOTVjYThkYTY0MTRlIiwidCI6Ijc3NTdiNWUyLTQ1M2MtNDkyOS05OWFhLWEwNzU0NWM1YTJiYSJ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76512" y="6599973"/>
            <a:ext cx="8727667" cy="1612008"/>
            <a:chOff x="0" y="0"/>
            <a:chExt cx="2298645" cy="42456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98645" cy="424562"/>
            </a:xfrm>
            <a:custGeom>
              <a:avLst/>
              <a:gdLst/>
              <a:ahLst/>
              <a:cxnLst/>
              <a:rect l="l" t="t" r="r" b="b"/>
              <a:pathLst>
                <a:path w="2298645" h="424562">
                  <a:moveTo>
                    <a:pt x="26612" y="0"/>
                  </a:moveTo>
                  <a:lnTo>
                    <a:pt x="2272033" y="0"/>
                  </a:lnTo>
                  <a:cubicBezTo>
                    <a:pt x="2279091" y="0"/>
                    <a:pt x="2285860" y="2804"/>
                    <a:pt x="2290850" y="7794"/>
                  </a:cubicBezTo>
                  <a:cubicBezTo>
                    <a:pt x="2295841" y="12785"/>
                    <a:pt x="2298645" y="19554"/>
                    <a:pt x="2298645" y="26612"/>
                  </a:cubicBezTo>
                  <a:lnTo>
                    <a:pt x="2298645" y="397950"/>
                  </a:lnTo>
                  <a:cubicBezTo>
                    <a:pt x="2298645" y="405008"/>
                    <a:pt x="2295841" y="411777"/>
                    <a:pt x="2290850" y="416767"/>
                  </a:cubicBezTo>
                  <a:cubicBezTo>
                    <a:pt x="2285860" y="421758"/>
                    <a:pt x="2279091" y="424562"/>
                    <a:pt x="2272033" y="424562"/>
                  </a:cubicBezTo>
                  <a:lnTo>
                    <a:pt x="26612" y="424562"/>
                  </a:lnTo>
                  <a:cubicBezTo>
                    <a:pt x="19554" y="424562"/>
                    <a:pt x="12785" y="421758"/>
                    <a:pt x="7794" y="416767"/>
                  </a:cubicBezTo>
                  <a:cubicBezTo>
                    <a:pt x="2804" y="411777"/>
                    <a:pt x="0" y="405008"/>
                    <a:pt x="0" y="397950"/>
                  </a:cubicBezTo>
                  <a:lnTo>
                    <a:pt x="0" y="26612"/>
                  </a:lnTo>
                  <a:cubicBezTo>
                    <a:pt x="0" y="19554"/>
                    <a:pt x="2804" y="12785"/>
                    <a:pt x="7794" y="7794"/>
                  </a:cubicBezTo>
                  <a:cubicBezTo>
                    <a:pt x="12785" y="2804"/>
                    <a:pt x="19554" y="0"/>
                    <a:pt x="26612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298645" cy="50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376806" y="6723412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89" y="0"/>
                </a:lnTo>
                <a:lnTo>
                  <a:pt x="1767189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/>
          <p:cNvGrpSpPr/>
          <p:nvPr/>
        </p:nvGrpSpPr>
        <p:grpSpPr>
          <a:xfrm>
            <a:off x="748531" y="1340919"/>
            <a:ext cx="524090" cy="5877732"/>
            <a:chOff x="0" y="0"/>
            <a:chExt cx="138032" cy="154804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38032" cy="1548045"/>
            </a:xfrm>
            <a:custGeom>
              <a:avLst/>
              <a:gdLst/>
              <a:ahLst/>
              <a:cxnLst/>
              <a:rect l="l" t="t" r="r" b="b"/>
              <a:pathLst>
                <a:path w="138032" h="1548045">
                  <a:moveTo>
                    <a:pt x="0" y="0"/>
                  </a:moveTo>
                  <a:lnTo>
                    <a:pt x="138032" y="0"/>
                  </a:lnTo>
                  <a:lnTo>
                    <a:pt x="138032" y="1548045"/>
                  </a:lnTo>
                  <a:lnTo>
                    <a:pt x="0" y="1548045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38032" cy="15861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-1720697">
            <a:off x="14662164" y="-1522015"/>
            <a:ext cx="953801" cy="14111338"/>
            <a:chOff x="0" y="0"/>
            <a:chExt cx="251207" cy="371656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207" cy="3716566"/>
            </a:xfrm>
            <a:custGeom>
              <a:avLst/>
              <a:gdLst/>
              <a:ahLst/>
              <a:cxnLst/>
              <a:rect l="l" t="t" r="r" b="b"/>
              <a:pathLst>
                <a:path w="251207" h="3716566">
                  <a:moveTo>
                    <a:pt x="125603" y="0"/>
                  </a:moveTo>
                  <a:lnTo>
                    <a:pt x="125603" y="0"/>
                  </a:lnTo>
                  <a:cubicBezTo>
                    <a:pt x="158916" y="0"/>
                    <a:pt x="190863" y="13233"/>
                    <a:pt x="214418" y="36788"/>
                  </a:cubicBezTo>
                  <a:cubicBezTo>
                    <a:pt x="237974" y="60344"/>
                    <a:pt x="251207" y="92291"/>
                    <a:pt x="251207" y="125603"/>
                  </a:cubicBezTo>
                  <a:lnTo>
                    <a:pt x="251207" y="3590963"/>
                  </a:lnTo>
                  <a:cubicBezTo>
                    <a:pt x="251207" y="3660332"/>
                    <a:pt x="194972" y="3716566"/>
                    <a:pt x="125603" y="3716566"/>
                  </a:cubicBezTo>
                  <a:lnTo>
                    <a:pt x="125603" y="3716566"/>
                  </a:lnTo>
                  <a:cubicBezTo>
                    <a:pt x="56235" y="3716566"/>
                    <a:pt x="0" y="3660332"/>
                    <a:pt x="0" y="3590963"/>
                  </a:cubicBezTo>
                  <a:lnTo>
                    <a:pt x="0" y="125603"/>
                  </a:lnTo>
                  <a:cubicBezTo>
                    <a:pt x="0" y="56235"/>
                    <a:pt x="56235" y="0"/>
                    <a:pt x="125603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47625"/>
              <a:ext cx="251207" cy="37641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1720697">
            <a:off x="15575346" y="-1602641"/>
            <a:ext cx="953801" cy="13667799"/>
            <a:chOff x="0" y="0"/>
            <a:chExt cx="251207" cy="359975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 rot="-1720697">
            <a:off x="16579932" y="-1690400"/>
            <a:ext cx="953801" cy="13667799"/>
            <a:chOff x="0" y="0"/>
            <a:chExt cx="251207" cy="359975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 rot="-1720697">
            <a:off x="17538866" y="-1857569"/>
            <a:ext cx="953801" cy="13667799"/>
            <a:chOff x="0" y="0"/>
            <a:chExt cx="251207" cy="359975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 rot="-1720697">
            <a:off x="18359992" y="-2182109"/>
            <a:ext cx="953801" cy="13667799"/>
            <a:chOff x="0" y="0"/>
            <a:chExt cx="251207" cy="359975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 rot="-1720697">
            <a:off x="19181967" y="-2631341"/>
            <a:ext cx="953801" cy="13667799"/>
            <a:chOff x="0" y="0"/>
            <a:chExt cx="251207" cy="359975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 rot="-1720697">
            <a:off x="20156118" y="-2631341"/>
            <a:ext cx="953801" cy="13667799"/>
            <a:chOff x="0" y="0"/>
            <a:chExt cx="251207" cy="359975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 rot="-1720697">
            <a:off x="13953072" y="-1391410"/>
            <a:ext cx="953801" cy="15220285"/>
            <a:chOff x="0" y="0"/>
            <a:chExt cx="251207" cy="4008635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1207" cy="4008635"/>
            </a:xfrm>
            <a:custGeom>
              <a:avLst/>
              <a:gdLst/>
              <a:ahLst/>
              <a:cxnLst/>
              <a:rect l="l" t="t" r="r" b="b"/>
              <a:pathLst>
                <a:path w="251207" h="4008635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886881"/>
                  </a:lnTo>
                  <a:cubicBezTo>
                    <a:pt x="251207" y="3954124"/>
                    <a:pt x="196696" y="4008635"/>
                    <a:pt x="129453" y="4008635"/>
                  </a:cubicBezTo>
                  <a:lnTo>
                    <a:pt x="121754" y="4008635"/>
                  </a:lnTo>
                  <a:cubicBezTo>
                    <a:pt x="54511" y="4008635"/>
                    <a:pt x="0" y="3954124"/>
                    <a:pt x="0" y="3886881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47625"/>
              <a:ext cx="251207" cy="40562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26322" y="6055983"/>
            <a:ext cx="4927819" cy="4513106"/>
            <a:chOff x="0" y="0"/>
            <a:chExt cx="812800" cy="744397"/>
          </a:xfrm>
        </p:grpSpPr>
        <p:sp>
          <p:nvSpPr>
            <p:cNvPr id="37" name="Freeform 37"/>
            <p:cNvSpPr/>
            <p:nvPr/>
          </p:nvSpPr>
          <p:spPr>
            <a:xfrm>
              <a:off x="25591" y="40086"/>
              <a:ext cx="761618" cy="704311"/>
            </a:xfrm>
            <a:custGeom>
              <a:avLst/>
              <a:gdLst/>
              <a:ahLst/>
              <a:cxnLst/>
              <a:rect l="l" t="t" r="r" b="b"/>
              <a:pathLst>
                <a:path w="761618" h="704311">
                  <a:moveTo>
                    <a:pt x="413181" y="19209"/>
                  </a:moveTo>
                  <a:lnTo>
                    <a:pt x="754837" y="645016"/>
                  </a:lnTo>
                  <a:cubicBezTo>
                    <a:pt x="761618" y="657436"/>
                    <a:pt x="761348" y="672511"/>
                    <a:pt x="754127" y="684681"/>
                  </a:cubicBezTo>
                  <a:cubicBezTo>
                    <a:pt x="746906" y="696850"/>
                    <a:pt x="733804" y="704311"/>
                    <a:pt x="719653" y="704311"/>
                  </a:cubicBezTo>
                  <a:lnTo>
                    <a:pt x="41965" y="704311"/>
                  </a:lnTo>
                  <a:cubicBezTo>
                    <a:pt x="27814" y="704311"/>
                    <a:pt x="14712" y="696850"/>
                    <a:pt x="7491" y="684681"/>
                  </a:cubicBezTo>
                  <a:cubicBezTo>
                    <a:pt x="270" y="672511"/>
                    <a:pt x="0" y="657436"/>
                    <a:pt x="6781" y="645016"/>
                  </a:cubicBezTo>
                  <a:lnTo>
                    <a:pt x="348437" y="19209"/>
                  </a:lnTo>
                  <a:cubicBezTo>
                    <a:pt x="354902" y="7367"/>
                    <a:pt x="367317" y="0"/>
                    <a:pt x="380809" y="0"/>
                  </a:cubicBezTo>
                  <a:cubicBezTo>
                    <a:pt x="394301" y="0"/>
                    <a:pt x="406716" y="7367"/>
                    <a:pt x="413181" y="19209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127000" y="297988"/>
              <a:ext cx="558800" cy="3932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 rot="-1720697">
            <a:off x="13775407" y="1177192"/>
            <a:ext cx="953801" cy="13359526"/>
            <a:chOff x="0" y="0"/>
            <a:chExt cx="251207" cy="3518558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251207" cy="3518558"/>
            </a:xfrm>
            <a:custGeom>
              <a:avLst/>
              <a:gdLst/>
              <a:ahLst/>
              <a:cxnLst/>
              <a:rect l="l" t="t" r="r" b="b"/>
              <a:pathLst>
                <a:path w="251207" h="3518558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96804"/>
                  </a:lnTo>
                  <a:cubicBezTo>
                    <a:pt x="251207" y="3464047"/>
                    <a:pt x="196696" y="3518558"/>
                    <a:pt x="129453" y="3518558"/>
                  </a:cubicBezTo>
                  <a:lnTo>
                    <a:pt x="121754" y="3518558"/>
                  </a:lnTo>
                  <a:cubicBezTo>
                    <a:pt x="54511" y="3518558"/>
                    <a:pt x="0" y="3464047"/>
                    <a:pt x="0" y="3396804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-47625"/>
              <a:ext cx="251207" cy="35661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 rot="-1720697">
            <a:off x="13238498" y="2311446"/>
            <a:ext cx="953801" cy="13025884"/>
            <a:chOff x="0" y="0"/>
            <a:chExt cx="251207" cy="3430686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1207" cy="3430686"/>
            </a:xfrm>
            <a:custGeom>
              <a:avLst/>
              <a:gdLst/>
              <a:ahLst/>
              <a:cxnLst/>
              <a:rect l="l" t="t" r="r" b="b"/>
              <a:pathLst>
                <a:path w="251207" h="343068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08932"/>
                  </a:lnTo>
                  <a:cubicBezTo>
                    <a:pt x="251207" y="3376175"/>
                    <a:pt x="196696" y="3430686"/>
                    <a:pt x="129453" y="3430686"/>
                  </a:cubicBezTo>
                  <a:lnTo>
                    <a:pt x="121754" y="3430686"/>
                  </a:lnTo>
                  <a:cubicBezTo>
                    <a:pt x="54511" y="3430686"/>
                    <a:pt x="0" y="3376175"/>
                    <a:pt x="0" y="3308932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47625"/>
              <a:ext cx="251207" cy="34783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 rot="-1720697">
            <a:off x="12648841" y="3614533"/>
            <a:ext cx="953801" cy="12157389"/>
            <a:chOff x="0" y="0"/>
            <a:chExt cx="251207" cy="3201946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51207" cy="3201946"/>
            </a:xfrm>
            <a:custGeom>
              <a:avLst/>
              <a:gdLst/>
              <a:ahLst/>
              <a:cxnLst/>
              <a:rect l="l" t="t" r="r" b="b"/>
              <a:pathLst>
                <a:path w="251207" h="320194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080193"/>
                  </a:lnTo>
                  <a:cubicBezTo>
                    <a:pt x="251207" y="3147435"/>
                    <a:pt x="196696" y="3201946"/>
                    <a:pt x="129453" y="3201946"/>
                  </a:cubicBezTo>
                  <a:lnTo>
                    <a:pt x="121754" y="3201946"/>
                  </a:lnTo>
                  <a:cubicBezTo>
                    <a:pt x="54511" y="3201946"/>
                    <a:pt x="0" y="3147435"/>
                    <a:pt x="0" y="308019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47625"/>
              <a:ext cx="251207" cy="32495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 rot="-1720697">
            <a:off x="12093965" y="4778330"/>
            <a:ext cx="953801" cy="11581518"/>
            <a:chOff x="0" y="0"/>
            <a:chExt cx="251207" cy="3050276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251207" cy="3050276"/>
            </a:xfrm>
            <a:custGeom>
              <a:avLst/>
              <a:gdLst/>
              <a:ahLst/>
              <a:cxnLst/>
              <a:rect l="l" t="t" r="r" b="b"/>
              <a:pathLst>
                <a:path w="251207" h="305027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2928523"/>
                  </a:lnTo>
                  <a:cubicBezTo>
                    <a:pt x="251207" y="2995765"/>
                    <a:pt x="196696" y="3050276"/>
                    <a:pt x="129453" y="3050276"/>
                  </a:cubicBezTo>
                  <a:lnTo>
                    <a:pt x="121754" y="3050276"/>
                  </a:lnTo>
                  <a:cubicBezTo>
                    <a:pt x="54511" y="3050276"/>
                    <a:pt x="0" y="2995765"/>
                    <a:pt x="0" y="292852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47625"/>
              <a:ext cx="251207" cy="30979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51" name="Freeform 51"/>
          <p:cNvSpPr/>
          <p:nvPr/>
        </p:nvSpPr>
        <p:spPr>
          <a:xfrm>
            <a:off x="9790231" y="0"/>
            <a:ext cx="8497769" cy="10426990"/>
          </a:xfrm>
          <a:custGeom>
            <a:avLst/>
            <a:gdLst/>
            <a:ahLst/>
            <a:cxnLst/>
            <a:rect l="l" t="t" r="r" b="b"/>
            <a:pathLst>
              <a:path w="8497769" h="10426990">
                <a:moveTo>
                  <a:pt x="0" y="0"/>
                </a:moveTo>
                <a:lnTo>
                  <a:pt x="8497769" y="0"/>
                </a:lnTo>
                <a:lnTo>
                  <a:pt x="8497769" y="10426990"/>
                </a:lnTo>
                <a:lnTo>
                  <a:pt x="0" y="104269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2000"/>
            </a:blip>
            <a:stretch>
              <a:fillRect l="-21897" r="-805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52" name="Group 52"/>
          <p:cNvGrpSpPr/>
          <p:nvPr/>
        </p:nvGrpSpPr>
        <p:grpSpPr>
          <a:xfrm>
            <a:off x="8451155" y="-579231"/>
            <a:ext cx="3188790" cy="11578202"/>
            <a:chOff x="0" y="0"/>
            <a:chExt cx="839846" cy="304940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39846" cy="3049403"/>
            </a:xfrm>
            <a:custGeom>
              <a:avLst/>
              <a:gdLst/>
              <a:ahLst/>
              <a:cxnLst/>
              <a:rect l="l" t="t" r="r" b="b"/>
              <a:pathLst>
                <a:path w="839846" h="3049403">
                  <a:moveTo>
                    <a:pt x="0" y="0"/>
                  </a:moveTo>
                  <a:lnTo>
                    <a:pt x="839846" y="0"/>
                  </a:lnTo>
                  <a:lnTo>
                    <a:pt x="839846" y="3049403"/>
                  </a:lnTo>
                  <a:lnTo>
                    <a:pt x="0" y="3049403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47625"/>
              <a:ext cx="839846" cy="30970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-609600" y="681596"/>
            <a:ext cx="11237950" cy="810091"/>
            <a:chOff x="0" y="0"/>
            <a:chExt cx="2960630" cy="213357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2960630" cy="213357"/>
            </a:xfrm>
            <a:custGeom>
              <a:avLst/>
              <a:gdLst/>
              <a:ahLst/>
              <a:cxnLst/>
              <a:rect l="l" t="t" r="r" b="b"/>
              <a:pathLst>
                <a:path w="2960630" h="213357">
                  <a:moveTo>
                    <a:pt x="20661" y="0"/>
                  </a:moveTo>
                  <a:lnTo>
                    <a:pt x="2939969" y="0"/>
                  </a:lnTo>
                  <a:cubicBezTo>
                    <a:pt x="2951380" y="0"/>
                    <a:pt x="2960630" y="9250"/>
                    <a:pt x="2960630" y="20661"/>
                  </a:cubicBezTo>
                  <a:lnTo>
                    <a:pt x="2960630" y="192696"/>
                  </a:lnTo>
                  <a:cubicBezTo>
                    <a:pt x="2960630" y="204107"/>
                    <a:pt x="2951380" y="213357"/>
                    <a:pt x="2939969" y="213357"/>
                  </a:cubicBezTo>
                  <a:lnTo>
                    <a:pt x="20661" y="213357"/>
                  </a:lnTo>
                  <a:cubicBezTo>
                    <a:pt x="9250" y="213357"/>
                    <a:pt x="0" y="204107"/>
                    <a:pt x="0" y="192696"/>
                  </a:cubicBezTo>
                  <a:lnTo>
                    <a:pt x="0" y="20661"/>
                  </a:lnTo>
                  <a:cubicBezTo>
                    <a:pt x="0" y="9250"/>
                    <a:pt x="9250" y="0"/>
                    <a:pt x="20661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0" y="-76200"/>
              <a:ext cx="2960630" cy="2895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1272621" y="723900"/>
            <a:ext cx="9162982" cy="717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  <a:sym typeface="Poppins Bold"/>
              </a:rPr>
              <a:t>SEMANA ORÇAMENTÁRIA DA UFOPA 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3509743" y="6972532"/>
            <a:ext cx="4674840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err="1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Pró-Reitoria</a:t>
            </a:r>
            <a:r>
              <a:rPr lang="en-US" sz="2499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 de </a:t>
            </a:r>
            <a:r>
              <a:rPr lang="en-US" sz="2499" err="1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Planejamento</a:t>
            </a:r>
            <a:endParaRPr lang="en-US" sz="2499">
              <a:solidFill>
                <a:srgbClr val="169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" name="Freeform 63"/>
          <p:cNvSpPr/>
          <p:nvPr/>
        </p:nvSpPr>
        <p:spPr>
          <a:xfrm>
            <a:off x="15542792" y="681596"/>
            <a:ext cx="2472974" cy="2472974"/>
          </a:xfrm>
          <a:custGeom>
            <a:avLst/>
            <a:gdLst/>
            <a:ahLst/>
            <a:cxnLst/>
            <a:rect l="l" t="t" r="r" b="b"/>
            <a:pathLst>
              <a:path w="2472974" h="2472974">
                <a:moveTo>
                  <a:pt x="0" y="0"/>
                </a:moveTo>
                <a:lnTo>
                  <a:pt x="2472974" y="0"/>
                </a:lnTo>
                <a:lnTo>
                  <a:pt x="2472974" y="2472973"/>
                </a:lnTo>
                <a:lnTo>
                  <a:pt x="0" y="2472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64" name="Group 64"/>
          <p:cNvGrpSpPr/>
          <p:nvPr/>
        </p:nvGrpSpPr>
        <p:grpSpPr>
          <a:xfrm>
            <a:off x="6820978" y="8312536"/>
            <a:ext cx="2787246" cy="2256553"/>
            <a:chOff x="0" y="0"/>
            <a:chExt cx="734089" cy="594319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734089" cy="594319"/>
            </a:xfrm>
            <a:custGeom>
              <a:avLst/>
              <a:gdLst/>
              <a:ahLst/>
              <a:cxnLst/>
              <a:rect l="l" t="t" r="r" b="b"/>
              <a:pathLst>
                <a:path w="734089" h="594319">
                  <a:moveTo>
                    <a:pt x="0" y="0"/>
                  </a:moveTo>
                  <a:lnTo>
                    <a:pt x="734089" y="0"/>
                  </a:lnTo>
                  <a:lnTo>
                    <a:pt x="734089" y="594319"/>
                  </a:lnTo>
                  <a:lnTo>
                    <a:pt x="0" y="594319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0" y="-47625"/>
              <a:ext cx="734089" cy="641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70" name="Agrupar 69">
            <a:extLst>
              <a:ext uri="{FF2B5EF4-FFF2-40B4-BE49-F238E27FC236}">
                <a16:creationId xmlns:a16="http://schemas.microsoft.com/office/drawing/2014/main" id="{B7015C77-11B7-AEA7-D40C-F77C10C6DD4A}"/>
              </a:ext>
            </a:extLst>
          </p:cNvPr>
          <p:cNvGrpSpPr/>
          <p:nvPr/>
        </p:nvGrpSpPr>
        <p:grpSpPr>
          <a:xfrm>
            <a:off x="1368971" y="3510568"/>
            <a:ext cx="7748981" cy="1834768"/>
            <a:chOff x="1368971" y="3510568"/>
            <a:chExt cx="7748981" cy="1834768"/>
          </a:xfrm>
        </p:grpSpPr>
        <p:sp>
          <p:nvSpPr>
            <p:cNvPr id="59" name="TextBox 59"/>
            <p:cNvSpPr txBox="1"/>
            <p:nvPr/>
          </p:nvSpPr>
          <p:spPr>
            <a:xfrm>
              <a:off x="1368971" y="3510568"/>
              <a:ext cx="7748981" cy="122533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just">
                <a:lnSpc>
                  <a:spcPts val="4900"/>
                </a:lnSpc>
                <a:spcBef>
                  <a:spcPct val="0"/>
                </a:spcBef>
              </a:pPr>
              <a:r>
                <a:rPr lang="pt-BR" sz="3500" b="1">
                  <a:solidFill>
                    <a:srgbClr val="252525"/>
                  </a:solidFill>
                  <a:latin typeface="Poppins Bold"/>
                  <a:cs typeface="Poppins Bold"/>
                </a:rPr>
                <a:t>Oficina de Acompanhamento Orçamentário para Contratos</a:t>
              </a:r>
              <a:endParaRPr lang="en-US" sz="3500" b="1">
                <a:solidFill>
                  <a:srgbClr val="252525"/>
                </a:solidFill>
                <a:latin typeface="Poppins Bold"/>
                <a:cs typeface="Poppins Bold"/>
                <a:sym typeface="Poppins Bold"/>
              </a:endParaRPr>
            </a:p>
          </p:txBody>
        </p:sp>
        <p:sp>
          <p:nvSpPr>
            <p:cNvPr id="69" name="CaixaDeTexto 68">
              <a:extLst>
                <a:ext uri="{FF2B5EF4-FFF2-40B4-BE49-F238E27FC236}">
                  <a16:creationId xmlns:a16="http://schemas.microsoft.com/office/drawing/2014/main" id="{D619B12B-6287-2BAA-97CE-1BC335563BB3}"/>
                </a:ext>
              </a:extLst>
            </p:cNvPr>
            <p:cNvSpPr txBox="1"/>
            <p:nvPr/>
          </p:nvSpPr>
          <p:spPr>
            <a:xfrm>
              <a:off x="1368971" y="4886842"/>
              <a:ext cx="7705376" cy="458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sz="2400" i="1"/>
                <a:t>Planejamento, Controle e Execução com Eficiência</a:t>
              </a:r>
            </a:p>
          </p:txBody>
        </p:sp>
      </p:grpSp>
      <p:pic>
        <p:nvPicPr>
          <p:cNvPr id="60" name="Câmera 59">
            <a:extLst>
              <a:ext uri="{FF2B5EF4-FFF2-40B4-BE49-F238E27FC236}">
                <a16:creationId xmlns:a16="http://schemas.microsoft.com/office/drawing/2014/main" id="{1A23B002-A457-8170-EC6F-C2FBFC662A55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59190" y="645995"/>
            <a:ext cx="2243510" cy="2243510"/>
          </a:xfrm>
          <a:prstGeom prst="ellipse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4F396A-7F9F-B547-0DB4-CDCE8E8D5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4FF0105-314A-5872-15C0-D6242B2CF391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79CCAD4-9EF0-0DA5-1F51-D1B657A6583E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5795F51-DA3C-BB7C-8C6C-8A085DEB0B7D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B4B78B13-0EA0-A8E0-4755-552D24954B9F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638A70-33DD-FFC7-01BB-126DCE1EE085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6B67632D-F08E-3097-B1A7-ED88CACAC9CE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1F4B3CAF-43BD-F85E-0C06-8169573D0F74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4500B12-427F-5211-8030-3B8756F2313D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D5D49D1-9C17-C275-EDE8-849E2A1BC056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Planejamento de Contratos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290B2C0D-0744-0604-C94A-40BD72A26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652" y="2543214"/>
            <a:ext cx="15188548" cy="6919497"/>
          </a:xfrm>
        </p:spPr>
        <p:txBody>
          <a:bodyPr>
            <a:normAutofit lnSpcReduction="10000"/>
          </a:bodyPr>
          <a:lstStyle/>
          <a:p>
            <a:r>
              <a:rPr lang="pt-BR"/>
              <a:t>Para alcançar a efetividade, o planejamento deve ser construído com base em uma análise cuidadosa e detalhada de todas as possibilidades, tanto positivas quanto negativas. </a:t>
            </a:r>
          </a:p>
          <a:p>
            <a:endParaRPr lang="pt-BR"/>
          </a:p>
          <a:p>
            <a:r>
              <a:rPr lang="pt-BR"/>
              <a:t>Um planejamento bem estruturado considera reflexões profundas </a:t>
            </a:r>
            <a:r>
              <a:rPr lang="pt-BR">
                <a:sym typeface="Wingdings" panose="05000000000000000000" pitchFamily="2" charset="2"/>
              </a:rPr>
              <a:t> </a:t>
            </a:r>
            <a:r>
              <a:rPr lang="pt-BR"/>
              <a:t>Método 5w2h </a:t>
            </a:r>
            <a:r>
              <a:rPr lang="pt-BR">
                <a:sym typeface="Wingdings" pitchFamily="2" charset="2"/>
              </a:rPr>
              <a:t> </a:t>
            </a:r>
            <a:r>
              <a:rPr lang="pt-BR"/>
              <a:t>perguntas estratégicas e direcionadoras nessas reflexões, quais sejam:</a:t>
            </a:r>
          </a:p>
          <a:p>
            <a:pPr lvl="1"/>
            <a:endParaRPr lang="pt-BR"/>
          </a:p>
          <a:p>
            <a:endParaRPr lang="pt-BR"/>
          </a:p>
          <a:p>
            <a:endParaRPr lang="pt-BR"/>
          </a:p>
          <a:p>
            <a:pPr marL="0" indent="0">
              <a:buNone/>
            </a:pPr>
            <a:endParaRPr lang="pt-BR"/>
          </a:p>
          <a:p>
            <a:r>
              <a:rPr lang="pt-BR"/>
              <a:t>Essas perguntas guiam a construção de um planejamento robusto, que permite antecipar desafios, minimizar riscos e aproveitar oportunidades, garantindo maior eficiência e adaptabilidade no cumprimento dos objetivos traçados.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5E298833-71DE-C856-B117-08C7659E7A08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78387" y="408568"/>
            <a:ext cx="2171884" cy="2171884"/>
          </a:xfrm>
          <a:prstGeom prst="ellipse">
            <a:avLst/>
          </a:prstGeom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6A90FBD9-8ED9-BB62-AA90-C474B6D2A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3289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418392A9-485F-8ABB-6C60-81D13428E8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3535127"/>
              </p:ext>
            </p:extLst>
          </p:nvPr>
        </p:nvGraphicFramePr>
        <p:xfrm>
          <a:off x="3149926" y="5502500"/>
          <a:ext cx="12192000" cy="185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59236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EEDC20-6CC2-9D98-7E36-5FCED1DF9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65F9871-4C3B-5C1A-18D2-074AC544A94D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7DEDFE9-CB99-E148-9FD3-EB7651306AEB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8FDA8D0-042B-6DF4-02CC-9BDB2281E0D7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EC5FEF6E-3ADB-C205-F7AD-5F936355B3BD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A57A7C8-37DC-6912-5AB8-E7E879672AC3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1A82E001-2A68-0956-1888-BFBF727C2FA2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08488347-3611-7331-D2A4-638AB611909E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1414266-15F3-CF10-4F03-A1060267952E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84B180C9-AF2C-F0BF-5FB1-CE9E1DC8061E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Planejamento de Contratos</a:t>
            </a:r>
          </a:p>
        </p:txBody>
      </p:sp>
      <p:graphicFrame>
        <p:nvGraphicFramePr>
          <p:cNvPr id="13" name="Espaço Reservado para Conteúdo 12">
            <a:extLst>
              <a:ext uri="{FF2B5EF4-FFF2-40B4-BE49-F238E27FC236}">
                <a16:creationId xmlns:a16="http://schemas.microsoft.com/office/drawing/2014/main" id="{665065F1-10B4-9E0D-C4BE-D26F95BE0DD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86545226"/>
              </p:ext>
            </p:extLst>
          </p:nvPr>
        </p:nvGraphicFramePr>
        <p:xfrm>
          <a:off x="1760461" y="4450961"/>
          <a:ext cx="1566846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6" name="Espaço Reservado para Conteúdo 15">
            <a:extLst>
              <a:ext uri="{FF2B5EF4-FFF2-40B4-BE49-F238E27FC236}">
                <a16:creationId xmlns:a16="http://schemas.microsoft.com/office/drawing/2014/main" id="{86F54F8B-B7CB-D2EB-3282-8A8EFB8D5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41492" y="2954813"/>
            <a:ext cx="15811500" cy="1310769"/>
          </a:xfrm>
        </p:spPr>
        <p:txBody>
          <a:bodyPr>
            <a:normAutofit lnSpcReduction="10000"/>
          </a:bodyPr>
          <a:lstStyle/>
          <a:p>
            <a:r>
              <a:rPr lang="pt-BR" b="1"/>
              <a:t>Peter Drucker</a:t>
            </a:r>
            <a:r>
              <a:rPr lang="pt-BR"/>
              <a:t>, enfatizou em várias de suas obras a importância do planejamento estratégico como um processo de reflexão e análise profunda para alcançar resultados eficientes e eficazes. E abaixo algumas das etapas citadas em suas obras que são importantes para a elaboração de um bom planejamento: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5D87AF59-AB14-F479-2108-7EF09705F66B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701305" y="408568"/>
            <a:ext cx="1919052" cy="1919052"/>
          </a:xfrm>
          <a:prstGeom prst="ellipse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3091C54D-0DBC-2073-A934-3FCBBE14B439}"/>
              </a:ext>
            </a:extLst>
          </p:cNvPr>
          <p:cNvSpPr txBox="1"/>
          <p:nvPr/>
        </p:nvSpPr>
        <p:spPr>
          <a:xfrm>
            <a:off x="2133600" y="7967829"/>
            <a:ext cx="13030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i="1"/>
              <a:t>"O planejamento estratégico não trata de decisões futuras. Ele lida com o futuro das decisões presentes."</a:t>
            </a:r>
          </a:p>
        </p:txBody>
      </p:sp>
    </p:spTree>
    <p:extLst>
      <p:ext uri="{BB962C8B-B14F-4D97-AF65-F5344CB8AC3E}">
        <p14:creationId xmlns:p14="http://schemas.microsoft.com/office/powerpoint/2010/main" val="2119142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9CA9E1-29E2-D2C2-7C4C-94F72BC08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4D33717-F293-8A34-0744-CFFE9250DCB9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2E48D13-3DDA-E137-B10E-7AB388A27E6F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CF61854-4EEC-C268-CF70-93C07C756177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8F720761-82BA-FA95-1B67-91D88DB75894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8097D87-65BE-C6E2-622A-1B4924443569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CCE0CC5F-92E1-20A0-C5C4-9C9EB1B5F27B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96D7AC35-2AF5-096B-83E6-40E8CAD4FCFB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203B23B0-90B3-9158-A385-9BAC24E71DE1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BAA105A-8613-474F-5128-7819B3B30EAE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Planejamento de Contratos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1E5228E3-2928-53E8-48DD-743A35B52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639" y="2594461"/>
            <a:ext cx="15188548" cy="6663839"/>
          </a:xfrm>
        </p:spPr>
        <p:txBody>
          <a:bodyPr>
            <a:normAutofit fontScale="92500" lnSpcReduction="10000"/>
          </a:bodyPr>
          <a:lstStyle/>
          <a:p>
            <a:r>
              <a:rPr lang="pt-BR" sz="3600"/>
              <a:t>O objetivo do planejamento orçamentário de contratos é garantir que os recursos estejam alocados corretamente, de modo que o contrato seja executado sem interrupções financeiras. </a:t>
            </a:r>
          </a:p>
          <a:p>
            <a:endParaRPr lang="pt-BR" sz="3600"/>
          </a:p>
          <a:p>
            <a:r>
              <a:rPr lang="pt-BR" sz="3600"/>
              <a:t>O planejamento deve ser baseado em estudos prévios, como estimativas de custos e prazos, levando em conta fatores como repactuações, reajustes e possíveis aditivos contratuais. </a:t>
            </a:r>
          </a:p>
          <a:p>
            <a:endParaRPr lang="pt-BR" sz="3600"/>
          </a:p>
          <a:p>
            <a:r>
              <a:rPr lang="pt-BR" sz="3600"/>
              <a:t>A base do planejamento é garantir que os recursos sejam suficientes para a execução do contrato conforme o previsto.</a:t>
            </a:r>
          </a:p>
          <a:p>
            <a:endParaRPr lang="pt-BR" sz="3600"/>
          </a:p>
          <a:p>
            <a:r>
              <a:rPr lang="pt-BR" sz="3600" b="1"/>
              <a:t>Mas sabemos também que o Planejamento não é estático e é por isso que existe o que chamamos de REPLANEJAMENTO.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2A2A9779-7581-B2EE-B249-03EDB430C190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70289" y="249109"/>
            <a:ext cx="2004071" cy="200407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52362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C4697B-B243-2B82-492F-BC7D0162A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0FBAC57-8E7F-20F7-EDCE-7BA0163490B3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73797B0-2854-7D19-EB09-284C68CE7B6C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7CBB0A0-F2CB-02E2-EC5D-B252512C660C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58634B7E-863A-9FB1-5A3B-12185572A79C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1BEB3883-D0A8-0624-C51A-4FFE6F568542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2865EE1-DF73-A50D-DDAC-E7C1C662EC5A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4E62EE1A-9980-CF32-9F76-2B2719206DEB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80AC967-ED9B-D95B-6000-28C7C2C58EB1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A988B5D-159F-2C2C-C912-3EA682C3BD99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Replanejamento de Contratos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5F05172D-C9DD-390A-A3CA-51A62DE72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492" y="2561766"/>
            <a:ext cx="7918144" cy="7068807"/>
          </a:xfrm>
        </p:spPr>
        <p:txBody>
          <a:bodyPr>
            <a:normAutofit/>
          </a:bodyPr>
          <a:lstStyle/>
          <a:p>
            <a:pPr algn="just"/>
            <a:r>
              <a:rPr lang="pt-BR" sz="2800"/>
              <a:t>O replanejamento orçamentário </a:t>
            </a:r>
            <a:r>
              <a:rPr lang="pt-BR" sz="2800">
                <a:sym typeface="Wingdings" pitchFamily="2" charset="2"/>
              </a:rPr>
              <a:t> </a:t>
            </a:r>
            <a:r>
              <a:rPr lang="pt-BR" sz="2800"/>
              <a:t>necessidade de ajustes no orçamento inicial </a:t>
            </a:r>
            <a:r>
              <a:rPr lang="pt-BR" sz="2800">
                <a:sym typeface="Wingdings" pitchFamily="2" charset="2"/>
              </a:rPr>
              <a:t> </a:t>
            </a:r>
            <a:r>
              <a:rPr lang="pt-BR" sz="2800"/>
              <a:t>planejamento inicial inadequado </a:t>
            </a:r>
            <a:r>
              <a:rPr lang="pt-BR" sz="2400" i="1"/>
              <a:t>(erro de cálculo ou por mudanças nas condições do contrato)</a:t>
            </a:r>
            <a:r>
              <a:rPr lang="pt-BR" sz="2800"/>
              <a:t>, imprevistos ou mudanças no cenário contratual </a:t>
            </a:r>
            <a:r>
              <a:rPr lang="pt-BR" sz="2800">
                <a:sym typeface="Wingdings" pitchFamily="2" charset="2"/>
              </a:rPr>
              <a:t> </a:t>
            </a:r>
            <a:r>
              <a:rPr lang="pt-BR" sz="2800"/>
              <a:t>alterações nos custos, alterações nos prazos de execução ou a inclusão de novos elementos no contrato (como prorrogações ou aditivos). </a:t>
            </a:r>
          </a:p>
          <a:p>
            <a:pPr algn="just"/>
            <a:endParaRPr lang="pt-BR" sz="2800"/>
          </a:p>
          <a:p>
            <a:pPr algn="just"/>
            <a:r>
              <a:rPr lang="pt-BR" sz="2800"/>
              <a:t>O replanejamento envolve uma nova análise do orçamento, ajustes nas previsões de gastos e, muitas vezes, uma reavaliação dos cronogramas financeiros.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73E897D1-26BF-7CB5-F925-D532F968FC00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91800" y="312766"/>
            <a:ext cx="1919053" cy="1919053"/>
          </a:xfrm>
          <a:prstGeom prst="ellipse">
            <a:avLst/>
          </a:prstGeom>
        </p:spPr>
      </p:pic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9E4F58A2-94B3-7427-D135-E235C73B2B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420739"/>
              </p:ext>
            </p:extLst>
          </p:nvPr>
        </p:nvGraphicFramePr>
        <p:xfrm>
          <a:off x="8305800" y="1988230"/>
          <a:ext cx="11054116" cy="7631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" name="CaixaDeTexto 16">
            <a:extLst>
              <a:ext uri="{FF2B5EF4-FFF2-40B4-BE49-F238E27FC236}">
                <a16:creationId xmlns:a16="http://schemas.microsoft.com/office/drawing/2014/main" id="{AF526AEB-39E9-D90A-6150-3C199C5C31D7}"/>
              </a:ext>
            </a:extLst>
          </p:cNvPr>
          <p:cNvSpPr txBox="1"/>
          <p:nvPr/>
        </p:nvSpPr>
        <p:spPr>
          <a:xfrm>
            <a:off x="9185564" y="-9559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E25CF1F-23F0-46F7-11E5-0A1D9A57E3E8}"/>
              </a:ext>
            </a:extLst>
          </p:cNvPr>
          <p:cNvSpPr txBox="1"/>
          <p:nvPr/>
        </p:nvSpPr>
        <p:spPr>
          <a:xfrm>
            <a:off x="9559636" y="-8728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73102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241AC6-29BF-AF01-D7C9-AFACFCA33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F8A8228-390B-1C5C-6176-BE15A1E8C42B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3C0EE55-8526-3BED-BF88-12D561407211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F30D749-16CC-BA09-114C-9BE19A14444C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A15BF8F5-5591-CC5D-B460-F4800CEB6212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257247BB-E999-D822-BA41-F84DB1423D69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05428B0A-8007-AA75-25CE-9F7ED8166345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55F60EE1-9B06-33E4-9BDD-3FB7148719E3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39BC8E7A-E12B-E7CE-0A9D-62C383C5212A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F9FFE5E-6C73-C043-A9A5-3540041DDE08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Replanejamento de Contratos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B35B7213-D3EB-3FEE-04AC-9CBF41CA0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492" y="2561766"/>
            <a:ext cx="15351108" cy="70688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b="1"/>
              <a:t>Importância da Comunicação com a </a:t>
            </a:r>
            <a:r>
              <a:rPr lang="pt-BR" b="1" err="1"/>
              <a:t>Diplan</a:t>
            </a:r>
            <a:endParaRPr lang="pt-BR" b="1"/>
          </a:p>
          <a:p>
            <a:pPr marL="0" indent="0" algn="just">
              <a:buNone/>
            </a:pPr>
            <a:r>
              <a:rPr lang="pt-BR"/>
              <a:t>É essencial que qualquer replanejamento seja comunicado de maneira clara, objetiva e tempestiva, à </a:t>
            </a:r>
            <a:r>
              <a:rPr lang="pt-BR" err="1"/>
              <a:t>Diplan</a:t>
            </a:r>
            <a:r>
              <a:rPr lang="pt-BR"/>
              <a:t> pois isso:</a:t>
            </a:r>
          </a:p>
          <a:p>
            <a:pPr algn="just"/>
            <a:endParaRPr lang="pt-BR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BR" b="1"/>
              <a:t>Garante a conformidade</a:t>
            </a:r>
            <a:r>
              <a:rPr lang="pt-BR"/>
              <a:t>: O alinhamento com as diretrizes institucionais e os limites orçamentários estabelecidos.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BR" b="1"/>
              <a:t>Evita conflitos</a:t>
            </a:r>
            <a:r>
              <a:rPr lang="pt-BR"/>
              <a:t>: Facilita o ajuste do orçamento global da instituição, evitando sobreposição de prioridades ou alocação inadequada de recursos.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BR" b="1"/>
              <a:t>Proporciona transparência</a:t>
            </a:r>
            <a:r>
              <a:rPr lang="pt-BR"/>
              <a:t>: Mantém um registro formal das alterações realizadas, o que fortalece a transparência e a credibilidade da gestão.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BR" b="1"/>
              <a:t>Possibilita ajustes globais</a:t>
            </a:r>
            <a:r>
              <a:rPr lang="pt-BR"/>
              <a:t>: Replanejamentos em contratos específicos podem demandar reestruturação em outros setores ou contratos interligados.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886B1E10-0798-FE42-2707-AE9078B501CE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61168" y="249073"/>
            <a:ext cx="2046439" cy="2046439"/>
          </a:xfrm>
          <a:prstGeom prst="ellipse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C76BDD73-CB1B-5817-295F-F3D657A62381}"/>
              </a:ext>
            </a:extLst>
          </p:cNvPr>
          <p:cNvSpPr txBox="1"/>
          <p:nvPr/>
        </p:nvSpPr>
        <p:spPr>
          <a:xfrm>
            <a:off x="9185564" y="-9559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1AC6456-0725-FEB8-C98A-2BE1C0EC425A}"/>
              </a:ext>
            </a:extLst>
          </p:cNvPr>
          <p:cNvSpPr txBox="1"/>
          <p:nvPr/>
        </p:nvSpPr>
        <p:spPr>
          <a:xfrm>
            <a:off x="9559636" y="-8728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7710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D72BC3-779B-FB03-ADDA-D901FBBA35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CA7A442-C29C-8B06-4206-EC072F8D018C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A631358-1763-A16D-B5A4-2AAB23B68AAB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58E041B-90CB-8ABD-D966-2DC40F80B141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4BD04B07-680A-FFB4-8940-9CAC3449FC04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65D384F-989B-CACF-F4F7-96EDC151D4F3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DCBEAB71-4960-A312-6618-54C8AC920E47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43EA5661-35D8-F945-3C26-B74140B0500E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A02BB3E2-5950-559F-3631-C5888A01A057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B81E3C8-3B2A-1209-0A1B-FDE2945D7AF7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Replanejamento de Contratos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D40E5606-7C5D-A97E-E9C5-3D77E60D8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1492" y="2561766"/>
            <a:ext cx="15351108" cy="706880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t-BR" b="1"/>
              <a:t>Adendos aos Replanejamentos</a:t>
            </a:r>
            <a:r>
              <a:rPr lang="pt-BR"/>
              <a:t>:</a:t>
            </a:r>
          </a:p>
          <a:p>
            <a:pPr algn="just"/>
            <a:r>
              <a:rPr lang="pt-BR"/>
              <a:t>Replanejamentos frequentes podem apontar problemas que precisam ser diagnosticados e solucionados para melhorar a eficiência do processo de gestão orçamentária.</a:t>
            </a:r>
          </a:p>
          <a:p>
            <a:pPr algn="just"/>
            <a:endParaRPr lang="pt-BR"/>
          </a:p>
          <a:p>
            <a:pPr algn="just"/>
            <a:r>
              <a:rPr lang="pt-BR"/>
              <a:t>Se os replanejamentos estão acontecendo com frequência, é fundamental revisar os processos de planejamento para identificar lacunas e implementar melhorias.</a:t>
            </a:r>
          </a:p>
          <a:p>
            <a:pPr algn="just"/>
            <a:endParaRPr lang="pt-BR"/>
          </a:p>
          <a:p>
            <a:pPr algn="just"/>
            <a:r>
              <a:rPr lang="pt-BR"/>
              <a:t>Embora os replanejamentos devam ser minimizados, quando realmente necessários, devem seguir boas práticas para reduzir seus impactos.</a:t>
            </a:r>
          </a:p>
          <a:p>
            <a:pPr algn="just"/>
            <a:endParaRPr lang="pt-BR"/>
          </a:p>
          <a:p>
            <a:pPr algn="just"/>
            <a:r>
              <a:rPr lang="pt-BR"/>
              <a:t>é essencial que cada replanejamento seja visto como uma oportunidade para refletir e ajustar o processo de planejamento inicial, transformando falhas em aprendizado e promovendo uma gestão orçamentária cada vez mais eficiente, eficaz e alinhada aos objetivos institucionais.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F19740F6-E8F8-FCD4-FCD1-DB096E02D903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25348" y="249073"/>
            <a:ext cx="2046439" cy="2046439"/>
          </a:xfrm>
          <a:prstGeom prst="ellipse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D8016E50-1673-3AB2-03C2-4E6D35D5F907}"/>
              </a:ext>
            </a:extLst>
          </p:cNvPr>
          <p:cNvSpPr txBox="1"/>
          <p:nvPr/>
        </p:nvSpPr>
        <p:spPr>
          <a:xfrm>
            <a:off x="9185564" y="-9559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B3EF8AC-9CC9-DE41-22A5-3C403CA41DAE}"/>
              </a:ext>
            </a:extLst>
          </p:cNvPr>
          <p:cNvSpPr txBox="1"/>
          <p:nvPr/>
        </p:nvSpPr>
        <p:spPr>
          <a:xfrm>
            <a:off x="9559636" y="-8728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054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60B6E8-0A49-ABD0-B49A-8890BC7A6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170ABE7-5C47-4C27-3893-4B3860FFCA7D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00305009-9296-0E34-583A-8DC555A7DD5D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2E0F902-193B-96DF-D168-55706A2775CF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52F6D8AB-DEDD-4939-1F10-1720FD3A553A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6B1B5E3-9C56-6821-F024-497C07ECBB60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C3EFC950-6EB2-1520-F2F7-AC1B37A9B341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D1CDC445-4069-1CC9-EAF1-506BD190B7C9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47C14CC-47D4-9E3E-B585-D78E2EE35B5D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99A1698-7CBA-B815-8DF2-5C8232EA692E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Alterações Contratuais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05A24B0F-E615-BBAC-588C-95ECE9912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7692" y="2403940"/>
            <a:ext cx="15188548" cy="696702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sz="3500" b="1"/>
              <a:t>Reajustes</a:t>
            </a:r>
            <a:endParaRPr lang="pt-BR" sz="3500"/>
          </a:p>
          <a:p>
            <a:pPr marL="0" indent="0" algn="just">
              <a:buNone/>
            </a:pPr>
            <a:r>
              <a:rPr lang="pt-BR" sz="3500"/>
              <a:t>Os reajustes são alterações automáticas ou periódicas que visam atualizar o valor do contrato com base em índices previamente estabelecidos. Seu objetivo é compensar a perda do poder aquisitivo da moeda, mantendo o equilíbrio econômico-financeiro inicialmente pactuado.</a:t>
            </a:r>
          </a:p>
          <a:p>
            <a:endParaRPr lang="pt-BR" b="1"/>
          </a:p>
          <a:p>
            <a:pPr marL="457200" lvl="1" indent="0">
              <a:buNone/>
            </a:pPr>
            <a:r>
              <a:rPr lang="pt-BR" b="1"/>
              <a:t>Características:</a:t>
            </a:r>
            <a:endParaRPr lang="pt-BR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BR"/>
              <a:t>Geralmente, os reajustes são baseados em índices econômicos oficiais, como o INPC, IPCA ou outro específico do setor.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BR"/>
              <a:t>São aplicáveis em contratos com duração superior a 12 meses.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BR"/>
              <a:t>Não envolvem negociação entre as partes, </a:t>
            </a:r>
            <a:r>
              <a:rPr lang="pt-BR" u="sng"/>
              <a:t>pois os critérios já estão definidos no contrato</a:t>
            </a:r>
            <a:r>
              <a:rPr lang="pt-BR"/>
              <a:t>.</a:t>
            </a:r>
          </a:p>
          <a:p>
            <a:pPr lvl="1" algn="just">
              <a:buFont typeface="Arial" panose="020B0604020202020204" pitchFamily="34" charset="0"/>
              <a:buChar char="•"/>
            </a:pPr>
            <a:endParaRPr lang="pt-BR"/>
          </a:p>
          <a:p>
            <a:pPr marL="457200" lvl="1" indent="0">
              <a:buNone/>
            </a:pPr>
            <a:r>
              <a:rPr lang="pt-BR" b="1"/>
              <a:t>Cuidados:</a:t>
            </a:r>
            <a:endParaRPr lang="pt-BR"/>
          </a:p>
          <a:p>
            <a:pPr lvl="1">
              <a:buFont typeface="Arial" panose="020B0604020202020204" pitchFamily="34" charset="0"/>
              <a:buChar char="•"/>
            </a:pPr>
            <a:r>
              <a:rPr lang="pt-BR"/>
              <a:t>Verificar a cláusula de reajuste no contrato e o índice definido.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/>
              <a:t>Considerar o impacto no orçamento para o ano seguinte ao estimar os custos.</a:t>
            </a:r>
          </a:p>
          <a:p>
            <a:pPr lvl="1" algn="just">
              <a:buFont typeface="Arial" panose="020B0604020202020204" pitchFamily="34" charset="0"/>
              <a:buChar char="•"/>
            </a:pPr>
            <a:endParaRPr lang="pt-BR"/>
          </a:p>
          <a:p>
            <a:pPr lvl="1">
              <a:buFont typeface="Arial" panose="020B0604020202020204" pitchFamily="34" charset="0"/>
              <a:buChar char="•"/>
            </a:pPr>
            <a:endParaRPr lang="pt-BR"/>
          </a:p>
          <a:p>
            <a:pPr marL="457200" lvl="1" indent="0">
              <a:buNone/>
            </a:pPr>
            <a:r>
              <a:rPr lang="pt-BR"/>
              <a:t>Exemplo:</a:t>
            </a:r>
          </a:p>
          <a:p>
            <a:pPr marL="457200" lvl="1" indent="0">
              <a:buNone/>
            </a:pPr>
            <a:r>
              <a:rPr lang="pt-BR" i="1"/>
              <a:t>Contrato de impressão e reprografia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D8AFEC47-216B-297A-7767-678E2661429A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44524" y="304459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685128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1B93EF-CC1D-912D-DFC4-6D327A27D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AC3569C-133F-FF57-8E84-699E7125CA80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BD43FAD-EDDB-68FB-0FAD-D830DDE54821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4F1A7AF-48AF-6577-567E-47845956C6A8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3545630E-633B-AFE2-D0D8-7AB448486471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58E748B-6923-ABB5-2F46-27BB026C0269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E3AA6195-A0C6-3AF0-7C89-8DA5A69B4515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D62A6877-8960-6232-2C71-19E830EEB3BE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5DF53137-1CB8-8B5E-551C-698C79FC35C6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84EF962-D31B-DB39-F22E-0EBFF2A091B2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Alterações Contratuais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B495FF15-E8BB-131F-5BD1-6AF22A2EF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7692" y="2403940"/>
            <a:ext cx="15188548" cy="69670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sz="2800" b="1"/>
              <a:t>Repactuações</a:t>
            </a:r>
          </a:p>
          <a:p>
            <a:pPr marL="0" indent="0">
              <a:buNone/>
            </a:pPr>
            <a:r>
              <a:rPr lang="pt-BR" sz="2800"/>
              <a:t>As repactuações são ajustes no valor do contrato, mas diferentemente dos reajustes, baseiam-se na recomposição de custos efetivos, principalmente em contratos de mão de obra contínua.</a:t>
            </a:r>
          </a:p>
          <a:p>
            <a:pPr marL="0" indent="0">
              <a:buNone/>
            </a:pPr>
            <a:endParaRPr lang="pt-BR" sz="2800"/>
          </a:p>
          <a:p>
            <a:pPr marL="457200" lvl="1" indent="0">
              <a:buNone/>
            </a:pPr>
            <a:r>
              <a:rPr lang="pt-BR" sz="2000" b="1"/>
              <a:t>Características:</a:t>
            </a:r>
            <a:endParaRPr lang="pt-BR" sz="2000"/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Estão ligadas a aumentos de custos decorrentes de </a:t>
            </a:r>
            <a:r>
              <a:rPr lang="pt-BR" sz="2000" b="1"/>
              <a:t>acordos coletivos de trabalho</a:t>
            </a:r>
            <a:r>
              <a:rPr lang="pt-BR" sz="2000"/>
              <a:t>, como reajustes salariais ou mudanças em benefícios obrigatórios.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São mais comuns em contratos de serviços que envolvem dedicação exclusiva de trabalhadores, como limpeza e vigilância.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Exigem análise detalhada da planilha de custos do contrato para comprovar o impacto.</a:t>
            </a:r>
          </a:p>
          <a:p>
            <a:pPr marL="457200" lvl="1" indent="0">
              <a:buNone/>
            </a:pPr>
            <a:endParaRPr lang="pt-BR" sz="2000"/>
          </a:p>
          <a:p>
            <a:pPr marL="457200" lvl="1" indent="0">
              <a:buNone/>
            </a:pPr>
            <a:r>
              <a:rPr lang="pt-BR" sz="2000" b="1"/>
              <a:t>Cuidados:</a:t>
            </a:r>
            <a:endParaRPr lang="pt-BR" sz="2000"/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Analisar as convenções coletivas que impactam o contrato.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Garantir que a documentação apresentada justifique o aumento solicitado.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Avaliar o impacto no orçamento e, se necessário, ajustar o planejamento financeiro.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pt-BR" sz="2000"/>
          </a:p>
          <a:p>
            <a:endParaRPr lang="pt-BR" sz="2800" b="1"/>
          </a:p>
          <a:p>
            <a:pPr marL="457200" lvl="1" indent="0">
              <a:buNone/>
            </a:pPr>
            <a:r>
              <a:rPr lang="pt-BR" sz="2000" b="1"/>
              <a:t>Exemplo: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Um contrato de limpeza urbana previa </a:t>
            </a:r>
            <a:r>
              <a:rPr lang="pt-BR" sz="2000" err="1"/>
              <a:t>R</a:t>
            </a:r>
            <a:r>
              <a:rPr lang="pt-BR" sz="2000"/>
              <a:t>$ 1.500 por funcionário com base no salário mínimo vigente. Após o novo acordo coletivo, o salário foi reajustado para </a:t>
            </a:r>
            <a:r>
              <a:rPr lang="pt-BR" sz="2000" err="1"/>
              <a:t>R</a:t>
            </a:r>
            <a:r>
              <a:rPr lang="pt-BR" sz="2000"/>
              <a:t>$ 1.650, gerando um pedido de repactuação para refletir esse custo adicional.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pt-BR" sz="2000"/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E757144A-0430-E003-2885-E72BA3123D2A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64577" y="304459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74623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EEA797-235C-D3C5-FA47-DB599A1C8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243B7A9-F4DC-4741-64C4-E7B8E437597C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CAC4837-EE16-239F-1351-F37913450D3D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A002EF2-4F83-1A71-19CD-9B6B6ED1391B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8CDD973A-1F18-F7C9-97F0-0BAD8D20BBEE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A9B039F-009B-F3E0-A23E-AC4DD0640713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6D1D44D5-C15C-E79D-7036-1800C6BB189F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79D7FBAA-5BF8-398B-2465-9D21CFEA16EA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67D06106-9087-8218-C598-456E37D17DEE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4DC7EB5-0088-BECE-8004-99D62289167E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Alterações Contratuais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07DD4023-2FD6-CD32-B33B-09AE370E6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7692" y="2403940"/>
            <a:ext cx="15188548" cy="69670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b="1"/>
              <a:t>Aditivos Contratuais</a:t>
            </a:r>
          </a:p>
          <a:p>
            <a:pPr marL="0" indent="0">
              <a:buNone/>
            </a:pPr>
            <a:r>
              <a:rPr lang="pt-BR"/>
              <a:t>Os aditivos contratuais são alterações formais nos contratos, podendo ou não gerar ônus financeiro. Eles são utilizados para atender situações imprevistas ou ajustar condições previamente pactuadas.</a:t>
            </a:r>
          </a:p>
          <a:p>
            <a:pPr marL="0" indent="0">
              <a:buNone/>
            </a:pPr>
            <a:endParaRPr lang="pt-BR"/>
          </a:p>
          <a:p>
            <a:pPr marL="0" indent="0">
              <a:buNone/>
            </a:pPr>
            <a:r>
              <a:rPr lang="pt-BR" b="1"/>
              <a:t>	Com Ônus:</a:t>
            </a:r>
            <a:r>
              <a:rPr lang="pt-BR"/>
              <a:t> Quando a alteração resulta em aumento ou redução de custos para a administração.</a:t>
            </a:r>
          </a:p>
          <a:p>
            <a:pPr marL="457200" lvl="1" indent="0">
              <a:buNone/>
            </a:pPr>
            <a:r>
              <a:rPr lang="pt-BR"/>
              <a:t>	Exemplos: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pt-BR"/>
              <a:t>Inclusão de novos serviços.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pt-BR"/>
              <a:t>Aumento do escopo contratual, como ampliar o número de vigilantes em um contrato de segurança.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pt-BR"/>
              <a:t>Extensão do prazo contratual com custos adicionais.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endParaRPr lang="pt-BR"/>
          </a:p>
          <a:p>
            <a:pPr marL="0" indent="0">
              <a:buNone/>
            </a:pPr>
            <a:r>
              <a:rPr lang="pt-BR" b="1"/>
              <a:t>	Sem Ônus:</a:t>
            </a:r>
            <a:r>
              <a:rPr lang="pt-BR"/>
              <a:t> Quando a alteração não gera impacto financeiro.</a:t>
            </a:r>
          </a:p>
          <a:p>
            <a:pPr marL="457200" lvl="1" indent="0">
              <a:buNone/>
            </a:pPr>
            <a:r>
              <a:rPr lang="pt-BR"/>
              <a:t>	Exemplos: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pt-BR"/>
              <a:t>Prorrogação do prazo sem custos adicionais.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pt-BR"/>
              <a:t>Alteração de cláusulas administrativas que não envolvem valores, como mudança de local de prestação do serviço.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pt-BR" sz="2000"/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CDE5255F-8AC4-DEA3-5F95-7FD863088A1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64577" y="385546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42466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520F38-D825-A89F-C2D2-72BBC9CB6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9065E5E-7D36-8B8E-9A52-76E0F8F8814E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8549B7D8-4C31-B455-1B99-6871232C7B0D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BB3DBCD-385A-3853-1299-711D9882DF93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E1BD24AD-008F-B9EB-E9F2-83D3A592DAD4}"/>
              </a:ext>
            </a:extLst>
          </p:cNvPr>
          <p:cNvGrpSpPr/>
          <p:nvPr/>
        </p:nvGrpSpPr>
        <p:grpSpPr>
          <a:xfrm>
            <a:off x="-612792" y="824289"/>
            <a:ext cx="117379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44D354E-2064-4D87-3348-51F5DA8E2D1D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AB008C64-6569-7D7D-38CA-902AABD55428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4511BF94-DCFE-1043-F5DB-B8A528085523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188D918-6CAD-7FCE-E963-D153B141DF0C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5A278BA-A30B-02E1-5AA7-0500D53F890A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Fluxo do Planejamento de Contratos</a:t>
            </a:r>
          </a:p>
        </p:txBody>
      </p:sp>
      <p:graphicFrame>
        <p:nvGraphicFramePr>
          <p:cNvPr id="13" name="Espaço Reservado para Conteúdo 12">
            <a:extLst>
              <a:ext uri="{FF2B5EF4-FFF2-40B4-BE49-F238E27FC236}">
                <a16:creationId xmlns:a16="http://schemas.microsoft.com/office/drawing/2014/main" id="{01704338-E9EE-B6B4-DDED-688A3C0642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3624886"/>
              </p:ext>
            </p:extLst>
          </p:nvPr>
        </p:nvGraphicFramePr>
        <p:xfrm>
          <a:off x="2209800" y="2025579"/>
          <a:ext cx="13208889" cy="6828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1" name="Câmera 10">
            <a:extLst>
              <a:ext uri="{FF2B5EF4-FFF2-40B4-BE49-F238E27FC236}">
                <a16:creationId xmlns:a16="http://schemas.microsoft.com/office/drawing/2014/main" id="{04380DDC-B0B2-A0CF-BE05-5A3E7CBD663C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03399" y="396028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67168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9082ED-90A3-C797-1970-0DEDA3DBC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9C2E7E0-9E3A-E177-BD00-69AF87DDB2B9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05DF1E3-F451-D85B-4AD6-EA9D03A4F40F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3977264B-6071-DC86-F507-8D45F7FDFC18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624534D9-4693-2ABB-9C47-C51905045033}"/>
              </a:ext>
            </a:extLst>
          </p:cNvPr>
          <p:cNvGrpSpPr/>
          <p:nvPr/>
        </p:nvGrpSpPr>
        <p:grpSpPr>
          <a:xfrm>
            <a:off x="-612792" y="824289"/>
            <a:ext cx="102139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C13B256-F68B-DF2E-C70B-666AAC51C6C1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D1473102-6461-156E-6162-DC8A6F6CEB5D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FEEABD9C-C293-B483-404D-DFC3391032E2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78150F15-FDD4-8793-B61C-7E8DF5C8AA2F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40C0426-2769-3245-167C-E2C168BD0501}"/>
              </a:ext>
            </a:extLst>
          </p:cNvPr>
          <p:cNvSpPr txBox="1"/>
          <p:nvPr/>
        </p:nvSpPr>
        <p:spPr>
          <a:xfrm>
            <a:off x="1143000" y="1027007"/>
            <a:ext cx="11948171" cy="682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OBJETIVOS DA OFICINA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E120615-2FB1-5B67-B894-3AA1023BB104}"/>
              </a:ext>
            </a:extLst>
          </p:cNvPr>
          <p:cNvSpPr txBox="1"/>
          <p:nvPr/>
        </p:nvSpPr>
        <p:spPr>
          <a:xfrm>
            <a:off x="20096480" y="43484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81A682A-3FD0-8DA1-ECDE-5AC420F1108C}"/>
              </a:ext>
            </a:extLst>
          </p:cNvPr>
          <p:cNvSpPr txBox="1"/>
          <p:nvPr/>
        </p:nvSpPr>
        <p:spPr>
          <a:xfrm>
            <a:off x="19080480" y="548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C640DF2E-C04C-FCF1-90F6-2543862307F9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74293" y="312843"/>
            <a:ext cx="1821180" cy="1821180"/>
          </a:xfrm>
          <a:prstGeom prst="ellipse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BD9D2AAE-A650-61D5-28EA-4F579F0DE290}"/>
              </a:ext>
            </a:extLst>
          </p:cNvPr>
          <p:cNvSpPr txBox="1"/>
          <p:nvPr/>
        </p:nvSpPr>
        <p:spPr>
          <a:xfrm>
            <a:off x="13903036" y="-5611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/>
          </a:p>
        </p:txBody>
      </p:sp>
      <p:sp>
        <p:nvSpPr>
          <p:cNvPr id="26" name="Espaço Reservado para Conteúdo 25">
            <a:extLst>
              <a:ext uri="{FF2B5EF4-FFF2-40B4-BE49-F238E27FC236}">
                <a16:creationId xmlns:a16="http://schemas.microsoft.com/office/drawing/2014/main" id="{504886BE-EF38-F94F-83C4-54E7BAF1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4968" y="2927966"/>
            <a:ext cx="15436231" cy="5873134"/>
          </a:xfrm>
        </p:spPr>
        <p:txBody>
          <a:bodyPr>
            <a:normAutofit fontScale="85000" lnSpcReduction="10000"/>
          </a:bodyPr>
          <a:lstStyle/>
          <a:p>
            <a:pPr lvl="0">
              <a:buClrTx/>
              <a:buSzTx/>
              <a:buFontTx/>
              <a:buChar char="•"/>
            </a:pPr>
            <a:r>
              <a:rPr kumimoji="0" lang="pt-BR" altLang="pt-BR" b="0" i="0" u="none" strike="noStrike" cap="none" normalizeH="0" baseline="0">
                <a:ln/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Capacit</a:t>
            </a:r>
            <a:r>
              <a:rPr lang="pt-BR" altLang="pt-BR">
                <a:latin typeface="Poppins" panose="00000500000000000000" pitchFamily="2" charset="0"/>
                <a:cs typeface="Poppins" panose="00000500000000000000" pitchFamily="2" charset="0"/>
              </a:rPr>
              <a:t>á-los</a:t>
            </a:r>
            <a:r>
              <a:rPr kumimoji="0" lang="pt-BR" altLang="pt-BR" b="0" i="0" u="none" strike="noStrike" cap="none" normalizeH="0" baseline="0">
                <a:ln/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para o planejamento orçamentário de contratos eficiente e eficaz, alinhado às prioridades institucionais e à legislação</a:t>
            </a:r>
          </a:p>
          <a:p>
            <a:pPr marL="0" lvl="0" indent="0">
              <a:buClrTx/>
              <a:buSzTx/>
              <a:buNone/>
            </a:pPr>
            <a:endParaRPr lang="pt-BR"/>
          </a:p>
          <a:p>
            <a:pPr lvl="0">
              <a:buClrTx/>
              <a:buSzTx/>
              <a:buFontTx/>
              <a:buChar char="•"/>
            </a:pPr>
            <a:r>
              <a:rPr kumimoji="0" lang="pt-BR" altLang="pt-BR" b="0" i="0" u="none" strike="noStrike" cap="none" normalizeH="0" baseline="0">
                <a:ln/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Apresentar o PGO de Contratos e Cronograma de Desembolso aprovados para 2025</a:t>
            </a:r>
          </a:p>
          <a:p>
            <a:pPr lvl="0">
              <a:buClrTx/>
              <a:buSzTx/>
              <a:buFontTx/>
              <a:buChar char="•"/>
            </a:pPr>
            <a:endParaRPr lang="pt-BR"/>
          </a:p>
          <a:p>
            <a:pPr lvl="0">
              <a:buClrTx/>
              <a:buSzTx/>
              <a:buFontTx/>
              <a:buChar char="•"/>
            </a:pPr>
            <a:r>
              <a:rPr kumimoji="0" lang="pt-BR" altLang="pt-BR" b="0" i="0" u="none" strike="noStrike" cap="none" normalizeH="0" baseline="0">
                <a:ln/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Apresentar ferramentas práticas para planejamento, controle e acompanhamento orçamentário de contratos</a:t>
            </a:r>
          </a:p>
          <a:p>
            <a:pPr lvl="0">
              <a:buClrTx/>
              <a:buSzTx/>
              <a:buFontTx/>
              <a:buChar char="•"/>
            </a:pPr>
            <a:endParaRPr lang="pt-BR"/>
          </a:p>
          <a:p>
            <a:pPr lvl="0">
              <a:buClrTx/>
              <a:buSzTx/>
              <a:buFontTx/>
              <a:buChar char="•"/>
            </a:pPr>
            <a:r>
              <a:rPr kumimoji="0" lang="pt-BR" altLang="pt-BR" b="0" i="0" u="none" strike="noStrike" cap="none" normalizeH="0" baseline="0">
                <a:ln/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Promover a melhoria contínua na gestão orçamentária para maior eficiência e transparência. </a:t>
            </a:r>
          </a:p>
          <a:p>
            <a:pPr lvl="0">
              <a:buClrTx/>
              <a:buSzTx/>
              <a:buFontTx/>
              <a:buChar char="•"/>
            </a:pPr>
            <a:endParaRPr lang="pt-BR"/>
          </a:p>
          <a:p>
            <a:pPr lvl="0"/>
            <a:r>
              <a:rPr kumimoji="0" lang="pt-BR" altLang="pt-BR" b="0" i="0" u="none" strike="noStrike" cap="none" normalizeH="0" baseline="0">
                <a:ln/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Estimular a troca de experiências por meio de casos práticos e soluções coletivas.</a:t>
            </a:r>
            <a:endParaRPr lang="pt-BR"/>
          </a:p>
        </p:txBody>
      </p: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3C982CDC-65F9-FBB5-1EA4-E0F9912E198C}"/>
              </a:ext>
            </a:extLst>
          </p:cNvPr>
          <p:cNvCxnSpPr>
            <a:cxnSpLocks/>
          </p:cNvCxnSpPr>
          <p:nvPr/>
        </p:nvCxnSpPr>
        <p:spPr>
          <a:xfrm>
            <a:off x="2103585" y="3924300"/>
            <a:ext cx="14127015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7B47CDE0-4A62-60F4-D951-D5DCC9BDE326}"/>
              </a:ext>
            </a:extLst>
          </p:cNvPr>
          <p:cNvCxnSpPr>
            <a:cxnSpLocks/>
          </p:cNvCxnSpPr>
          <p:nvPr/>
        </p:nvCxnSpPr>
        <p:spPr>
          <a:xfrm>
            <a:off x="2103585" y="4838700"/>
            <a:ext cx="14127015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Conector Reto 30">
            <a:extLst>
              <a:ext uri="{FF2B5EF4-FFF2-40B4-BE49-F238E27FC236}">
                <a16:creationId xmlns:a16="http://schemas.microsoft.com/office/drawing/2014/main" id="{7048DB50-C005-03AE-5C0E-9CEA97FAA41E}"/>
              </a:ext>
            </a:extLst>
          </p:cNvPr>
          <p:cNvCxnSpPr>
            <a:cxnSpLocks/>
          </p:cNvCxnSpPr>
          <p:nvPr/>
        </p:nvCxnSpPr>
        <p:spPr>
          <a:xfrm>
            <a:off x="2103585" y="6134100"/>
            <a:ext cx="14127015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B4BA6B7C-4E44-7176-75C8-5D1408AB88C0}"/>
              </a:ext>
            </a:extLst>
          </p:cNvPr>
          <p:cNvCxnSpPr>
            <a:cxnSpLocks/>
          </p:cNvCxnSpPr>
          <p:nvPr/>
        </p:nvCxnSpPr>
        <p:spPr>
          <a:xfrm>
            <a:off x="2103585" y="7353300"/>
            <a:ext cx="14127015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954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2A87F3-7447-FC06-1FA9-5200DBA8A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49DB266-CF0E-7A16-8E86-999A340004BF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D906948-B760-3F14-EFB9-2BCCFD41967C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3114F67-FA93-7D86-A489-F0B7965B55A2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4511B860-BC3D-D727-A292-DC86162529D8}"/>
              </a:ext>
            </a:extLst>
          </p:cNvPr>
          <p:cNvGrpSpPr/>
          <p:nvPr/>
        </p:nvGrpSpPr>
        <p:grpSpPr>
          <a:xfrm>
            <a:off x="-612792" y="824289"/>
            <a:ext cx="117379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28AF7799-29D9-4BD1-7602-1D20D8E7CC92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632865D8-97F4-86BA-60F7-3CBA337C67AC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A3436B80-4CF6-086E-C62B-BF8014627EA5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BAADDA5-902B-BBF6-A6C3-6474DF664F4D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7F3B754-CDC6-EBB2-A190-73A6E77D2050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Fluxo do Planejamento de Contratos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9814DC48-D3BA-1A7E-7598-AD94DC7033EE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737992" y="408568"/>
            <a:ext cx="1857174" cy="1857174"/>
          </a:xfrm>
          <a:prstGeom prst="ellipse">
            <a:avLst/>
          </a:prstGeom>
        </p:spPr>
      </p:pic>
      <p:graphicFrame>
        <p:nvGraphicFramePr>
          <p:cNvPr id="15" name="Espaço Reservado para Conteúdo 14">
            <a:extLst>
              <a:ext uri="{FF2B5EF4-FFF2-40B4-BE49-F238E27FC236}">
                <a16:creationId xmlns:a16="http://schemas.microsoft.com/office/drawing/2014/main" id="{DFAD47F9-007A-5E48-57E6-AC1574282E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200285"/>
              </p:ext>
            </p:extLst>
          </p:nvPr>
        </p:nvGraphicFramePr>
        <p:xfrm>
          <a:off x="1295400" y="2403940"/>
          <a:ext cx="16078201" cy="6320909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10463733">
                  <a:extLst>
                    <a:ext uri="{9D8B030D-6E8A-4147-A177-3AD203B41FA5}">
                      <a16:colId xmlns:a16="http://schemas.microsoft.com/office/drawing/2014/main" val="2235310291"/>
                    </a:ext>
                  </a:extLst>
                </a:gridCol>
                <a:gridCol w="1672773">
                  <a:extLst>
                    <a:ext uri="{9D8B030D-6E8A-4147-A177-3AD203B41FA5}">
                      <a16:colId xmlns:a16="http://schemas.microsoft.com/office/drawing/2014/main" val="2390375907"/>
                    </a:ext>
                  </a:extLst>
                </a:gridCol>
                <a:gridCol w="1138909">
                  <a:extLst>
                    <a:ext uri="{9D8B030D-6E8A-4147-A177-3AD203B41FA5}">
                      <a16:colId xmlns:a16="http://schemas.microsoft.com/office/drawing/2014/main" val="1390956953"/>
                    </a:ext>
                  </a:extLst>
                </a:gridCol>
                <a:gridCol w="1161153">
                  <a:extLst>
                    <a:ext uri="{9D8B030D-6E8A-4147-A177-3AD203B41FA5}">
                      <a16:colId xmlns:a16="http://schemas.microsoft.com/office/drawing/2014/main" val="2466001316"/>
                    </a:ext>
                  </a:extLst>
                </a:gridCol>
                <a:gridCol w="1641633">
                  <a:extLst>
                    <a:ext uri="{9D8B030D-6E8A-4147-A177-3AD203B41FA5}">
                      <a16:colId xmlns:a16="http://schemas.microsoft.com/office/drawing/2014/main" val="365659356"/>
                    </a:ext>
                  </a:extLst>
                </a:gridCol>
              </a:tblGrid>
              <a:tr h="831821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BR" sz="3200" u="none" strike="noStrike">
                          <a:effectLst/>
                        </a:rPr>
                        <a:t>CRONOGRAMA DO PLANEJAMENTO DE CONTRATOS 2025</a:t>
                      </a:r>
                      <a:endParaRPr lang="pt-BR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extLst>
                  <a:ext uri="{0D108BD9-81ED-4DB2-BD59-A6C34878D82A}">
                    <a16:rowId xmlns:a16="http://schemas.microsoft.com/office/drawing/2014/main" val="553230481"/>
                  </a:ext>
                </a:extLst>
              </a:tr>
              <a:tr h="375964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Etapas</a:t>
                      </a:r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Início</a:t>
                      </a:r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Término</a:t>
                      </a:r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Realizado %</a:t>
                      </a:r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Status</a:t>
                      </a:r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extLst>
                  <a:ext uri="{0D108BD9-81ED-4DB2-BD59-A6C34878D82A}">
                    <a16:rowId xmlns:a16="http://schemas.microsoft.com/office/drawing/2014/main" val="2806699782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Preparação das bases de Planejamento de Contratos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02/09/2024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04/09/2024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 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1177131362"/>
                  </a:ext>
                </a:extLst>
              </a:tr>
              <a:tr h="601544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Consultar no sítio Portal Nacional de Contratações Públicas (</a:t>
                      </a:r>
                      <a:r>
                        <a:rPr lang="pt-BR" sz="1800" u="none" strike="noStrike" err="1">
                          <a:effectLst/>
                        </a:rPr>
                        <a:t>pncp.gov.br</a:t>
                      </a:r>
                      <a:r>
                        <a:rPr lang="pt-BR" sz="1800" u="none" strike="noStrike">
                          <a:effectLst/>
                        </a:rPr>
                        <a:t>) o PCA – Plano de Contratação Anual da UFOPA do exercício 2025 (estará disponível somente em 2025)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02/09/2024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02/09/2024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747422160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Elaboração Base de contratos incluindo todas as categorias, </a:t>
                      </a:r>
                      <a:r>
                        <a:rPr lang="pt-BR" sz="1800" u="none" strike="noStrike" err="1">
                          <a:effectLst/>
                        </a:rPr>
                        <a:t>UGRs</a:t>
                      </a:r>
                      <a:r>
                        <a:rPr lang="pt-BR" sz="1800" u="none" strike="noStrike">
                          <a:effectLst/>
                        </a:rPr>
                        <a:t>, demandas fixas e variáveis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02/09/2024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04/09/2024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776058887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Solicitação de Informações para as Unidades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04/09/2024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16/09/2024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-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extLst>
                  <a:ext uri="{0D108BD9-81ED-4DB2-BD59-A6C34878D82A}">
                    <a16:rowId xmlns:a16="http://schemas.microsoft.com/office/drawing/2014/main" val="2798745794"/>
                  </a:ext>
                </a:extLst>
              </a:tr>
              <a:tr h="601544">
                <a:tc>
                  <a:txBody>
                    <a:bodyPr/>
                    <a:lstStyle/>
                    <a:p>
                      <a:pPr lvl="1" algn="l" fontAlgn="ctr"/>
                      <a:r>
                        <a:rPr lang="pt-BR" sz="1800" u="none" strike="noStrike">
                          <a:effectLst/>
                        </a:rPr>
                        <a:t>Envio do ofício às unidades com orientações gerais para o planejamento por setor (agendar a reunião para as Unidades </a:t>
                      </a:r>
                      <a:r>
                        <a:rPr lang="pt-BR" sz="1800" u="none" strike="noStrike" err="1">
                          <a:effectLst/>
                        </a:rPr>
                        <a:t>Sinfra</a:t>
                      </a:r>
                      <a:r>
                        <a:rPr lang="pt-BR" sz="1800" u="none" strike="noStrike">
                          <a:effectLst/>
                        </a:rPr>
                        <a:t>, CTIC e CCC)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04/09/2024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04/09/2024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3114918367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Agendar reuniões com: </a:t>
                      </a:r>
                      <a:r>
                        <a:rPr lang="pt-BR" sz="1800" u="none" strike="noStrike" err="1">
                          <a:effectLst/>
                        </a:rPr>
                        <a:t>Sinfra</a:t>
                      </a:r>
                      <a:r>
                        <a:rPr lang="pt-BR" sz="1800" u="none" strike="noStrike">
                          <a:effectLst/>
                        </a:rPr>
                        <a:t>, CCC, CTIC.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04/09/2024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04/09/2024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449707339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Período de preparação dos planejamentos pelas unidades.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05/09/2024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11/09/2024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3113854331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Reunir com CCC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12/09/2024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12/09/2024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1653469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Reunir com CTIC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12/09/2024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12/09/2024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4291527632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Reunir com SINFRA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13/09/2024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13/09/2024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10174387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Período para as unidades ajustarem a proposta e enviar a primeira proposta à </a:t>
                      </a:r>
                      <a:r>
                        <a:rPr lang="pt-BR" sz="1800" u="none" strike="noStrike" err="1">
                          <a:effectLst/>
                        </a:rPr>
                        <a:t>Diplan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12/09/2024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16/09/2024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1702649541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Propostas de Contratos 2025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17/09/2024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18/09/2024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 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2645155325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 err="1">
                          <a:effectLst/>
                        </a:rPr>
                        <a:t>Perído</a:t>
                      </a:r>
                      <a:r>
                        <a:rPr lang="pt-BR" sz="1800" u="none" strike="noStrike">
                          <a:effectLst/>
                        </a:rPr>
                        <a:t> de Consolidação da 1ª versão da proposta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17/09/2024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17/09/2024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580336064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Entrega da Primeira versão da Proposta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18/09/2024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18/09/2024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Concluída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ctr"/>
                </a:tc>
                <a:extLst>
                  <a:ext uri="{0D108BD9-81ED-4DB2-BD59-A6C34878D82A}">
                    <a16:rowId xmlns:a16="http://schemas.microsoft.com/office/drawing/2014/main" val="2014156289"/>
                  </a:ext>
                </a:extLst>
              </a:tr>
              <a:tr h="300772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1800" u="none" strike="noStrike">
                          <a:effectLst/>
                        </a:rPr>
                        <a:t>% Conclusão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 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 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100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>
                          <a:effectLst/>
                        </a:rPr>
                        <a:t> </a:t>
                      </a:r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35" marR="6835" marT="6835" marB="0" anchor="b"/>
                </a:tc>
                <a:extLst>
                  <a:ext uri="{0D108BD9-81ED-4DB2-BD59-A6C34878D82A}">
                    <a16:rowId xmlns:a16="http://schemas.microsoft.com/office/drawing/2014/main" val="2665682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720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5B7A8E-8C50-D1B1-783E-78720100E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D7A0DE0-2942-EEB1-6FFB-13BA0B3FA38F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741788B-518D-A5AE-5246-3D7B0E449DE2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02B0D80-627F-AD60-979A-6E1B090B0950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F5C67BC2-675D-D327-EC2D-D12C1A5BA9AD}"/>
              </a:ext>
            </a:extLst>
          </p:cNvPr>
          <p:cNvGrpSpPr/>
          <p:nvPr/>
        </p:nvGrpSpPr>
        <p:grpSpPr>
          <a:xfrm>
            <a:off x="-612792" y="824289"/>
            <a:ext cx="117379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3A5F078-57BE-B9BB-8682-7AD6CC13D04A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F58C6D2E-79C4-AB5B-F9D7-8DDE067E7E94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66162F15-EE4A-F2AB-C294-208EAD479CDB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56F24FC-63F1-808A-70E9-E88A579E407B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1B8186D-3E82-6F8E-2560-59A5D74276CD}"/>
              </a:ext>
            </a:extLst>
          </p:cNvPr>
          <p:cNvSpPr txBox="1"/>
          <p:nvPr/>
        </p:nvSpPr>
        <p:spPr>
          <a:xfrm>
            <a:off x="1143000" y="1027007"/>
            <a:ext cx="11948171" cy="661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/>
              <a:t>Ferramenta de Planejamento de Contratos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D3D2ED8F-4A94-A307-E3BB-D1ECCF8DAD53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737992" y="408568"/>
            <a:ext cx="1857174" cy="1857174"/>
          </a:xfrm>
          <a:prstGeom prst="ellipse">
            <a:avLst/>
          </a:prstGeom>
        </p:spPr>
      </p:pic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71A5756A-C8A4-80E0-D2D0-64AE7C09C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9590" y="2339982"/>
            <a:ext cx="15106650" cy="69323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/>
              <a:t>Preenchimento da </a:t>
            </a:r>
            <a:r>
              <a:rPr lang="pt-BR" sz="2800">
                <a:hlinkClick r:id="rId7"/>
              </a:rPr>
              <a:t>Planilha</a:t>
            </a:r>
            <a:r>
              <a:rPr lang="pt-BR" sz="2800"/>
              <a:t> </a:t>
            </a:r>
            <a:r>
              <a:rPr lang="pt-BR" sz="2800">
                <a:sym typeface="Wingdings" pitchFamily="2" charset="2"/>
              </a:rPr>
              <a:t> </a:t>
            </a:r>
            <a:r>
              <a:rPr lang="pt-BR" sz="2800"/>
              <a:t>Orientações Simplificadas </a:t>
            </a:r>
          </a:p>
          <a:p>
            <a:pPr marL="0" indent="0">
              <a:buNone/>
            </a:pPr>
            <a:endParaRPr lang="pt-BR" sz="2800"/>
          </a:p>
          <a:p>
            <a:r>
              <a:rPr lang="pt-BR" sz="2800"/>
              <a:t>Células Amarelas: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Apenas as células amarelas devem ser preenchidas.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Se houver dúvidas, siga as orientações específicas de cada coluna.</a:t>
            </a:r>
          </a:p>
          <a:p>
            <a:pPr lvl="1">
              <a:buFont typeface="Wingdings" pitchFamily="2" charset="2"/>
              <a:buChar char="Ø"/>
            </a:pPr>
            <a:endParaRPr lang="pt-BR" sz="2000"/>
          </a:p>
          <a:p>
            <a:r>
              <a:rPr lang="pt-BR" sz="2800"/>
              <a:t>Contratos por Demanda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Coluna "Ações Planejadas":</a:t>
            </a:r>
          </a:p>
          <a:p>
            <a:pPr lvl="2"/>
            <a:r>
              <a:rPr lang="pt-BR" sz="1600"/>
              <a:t>Detalhar as ações planejadas para cada mês, conforme o planejamento da unidade.</a:t>
            </a:r>
          </a:p>
          <a:p>
            <a:pPr lvl="2"/>
            <a:r>
              <a:rPr lang="pt-BR" sz="1600"/>
              <a:t>Informar a ordem de prioridades das ações, no campo de observações/justificativas, preferencialmente na linha do mês de dezembro.</a:t>
            </a:r>
          </a:p>
          <a:p>
            <a:pPr lvl="1">
              <a:buFont typeface="Wingdings" pitchFamily="2" charset="2"/>
              <a:buChar char="Ø"/>
            </a:pPr>
            <a:endParaRPr lang="pt-BR" sz="2000"/>
          </a:p>
          <a:p>
            <a:r>
              <a:rPr lang="pt-BR" sz="2800"/>
              <a:t>Novos Contratos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000"/>
              <a:t>Categoria "4. Novos Contratos":</a:t>
            </a:r>
          </a:p>
          <a:p>
            <a:pPr lvl="2"/>
            <a:r>
              <a:rPr lang="pt-BR" sz="1600"/>
              <a:t>Preencha os campos amarelos com as informações de novas contratações.</a:t>
            </a:r>
          </a:p>
          <a:p>
            <a:pPr lvl="2"/>
            <a:r>
              <a:rPr lang="pt-BR" sz="1600"/>
              <a:t>Essas demandas serão avaliadas quanto à viabilidade e disponibilidade orçamentária.</a:t>
            </a:r>
          </a:p>
          <a:p>
            <a:pPr lvl="2"/>
            <a:r>
              <a:rPr lang="pt-BR" sz="1600"/>
              <a:t>Lembre-se de que novos contratos devem constar no PAC</a:t>
            </a:r>
          </a:p>
        </p:txBody>
      </p:sp>
    </p:spTree>
    <p:extLst>
      <p:ext uri="{BB962C8B-B14F-4D97-AF65-F5344CB8AC3E}">
        <p14:creationId xmlns:p14="http://schemas.microsoft.com/office/powerpoint/2010/main" val="3639611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E58097-3B80-F1AB-3343-7D6EA5676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7B7E918-5F88-0266-9E64-67109A2A969B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6945C5B-4486-9790-453A-6C1ECB74D819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1A4F6CE-C918-0AF3-D5EA-6D8B187ABB49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3214C454-4BFC-76CC-2205-396603E31A28}"/>
              </a:ext>
            </a:extLst>
          </p:cNvPr>
          <p:cNvGrpSpPr/>
          <p:nvPr/>
        </p:nvGrpSpPr>
        <p:grpSpPr>
          <a:xfrm>
            <a:off x="-612792" y="824289"/>
            <a:ext cx="117379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0026387-64B8-835C-5328-269020217AAB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C4A16B02-B8A3-A898-0907-0A372C900E17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249F8DE5-C516-FD3C-C0FF-F7B93BB4BFF6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48039DAF-0725-5112-BD8E-ED7419B134DC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92FA4FB-8E6D-7571-7E41-0F0A92379BA1}"/>
              </a:ext>
            </a:extLst>
          </p:cNvPr>
          <p:cNvSpPr txBox="1"/>
          <p:nvPr/>
        </p:nvSpPr>
        <p:spPr>
          <a:xfrm>
            <a:off x="1143000" y="1027007"/>
            <a:ext cx="11948171" cy="661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/>
              <a:t>Ferramenta de Planejamento de Contratos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EDE27E5A-4E18-4B96-9767-D5E68E74D0D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737992" y="408568"/>
            <a:ext cx="1857174" cy="1857174"/>
          </a:xfrm>
          <a:prstGeom prst="ellipse">
            <a:avLst/>
          </a:prstGeom>
        </p:spPr>
      </p:pic>
      <p:sp>
        <p:nvSpPr>
          <p:cNvPr id="13" name="Espaço Reservado para Conteúdo 12">
            <a:extLst>
              <a:ext uri="{FF2B5EF4-FFF2-40B4-BE49-F238E27FC236}">
                <a16:creationId xmlns:a16="http://schemas.microsoft.com/office/drawing/2014/main" id="{3BECCAA3-CC51-F798-D8B5-9ACA7144D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9590" y="2307166"/>
            <a:ext cx="15106650" cy="6932372"/>
          </a:xfrm>
        </p:spPr>
        <p:txBody>
          <a:bodyPr>
            <a:normAutofit/>
          </a:bodyPr>
          <a:lstStyle/>
          <a:p>
            <a:r>
              <a:rPr lang="pt-BR" sz="2800"/>
              <a:t>Execução Orçamentária e Financeira (dados do ano anterior)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400"/>
              <a:t>Os valores na coluna já estão preenchidos conforme a execução do ano anterior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400"/>
              <a:t>Contratos fixos: Contemplam os valores liquidados ou valores fixos ajustados (reajustes/repactuações).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400"/>
              <a:t>Contratos por demanda: Valores baseados na média de execução ou liquidação do ano anterior.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400"/>
              <a:t>Contratos iniciados no 2º semestre: Valores refletem o replanejamento realizado pela unidade.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pt-BR"/>
          </a:p>
          <a:p>
            <a:r>
              <a:rPr lang="pt-BR" sz="2800"/>
              <a:t>Reajustes e Repactuações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2400"/>
              <a:t>Coluna "Reajuste/Repactuação do Contrato  (Projeção em </a:t>
            </a:r>
            <a:r>
              <a:rPr lang="pt-BR" sz="2400" err="1"/>
              <a:t>R</a:t>
            </a:r>
            <a:r>
              <a:rPr lang="pt-BR" sz="2400"/>
              <a:t>$)":</a:t>
            </a:r>
          </a:p>
          <a:p>
            <a:pPr lvl="2"/>
            <a:r>
              <a:rPr lang="pt-BR"/>
              <a:t>Informe o valor estimado do reajuste ou repactuação, conforme o contrato.</a:t>
            </a:r>
          </a:p>
          <a:p>
            <a:pPr lvl="2"/>
            <a:r>
              <a:rPr lang="pt-BR"/>
              <a:t>Caso não tenha dados concretos, consulte:</a:t>
            </a:r>
          </a:p>
          <a:p>
            <a:pPr lvl="3"/>
            <a:r>
              <a:rPr lang="pt-BR" sz="1800"/>
              <a:t>Sindicatos das categorias de trabalhadores terceirizados.</a:t>
            </a:r>
          </a:p>
          <a:p>
            <a:pPr lvl="3"/>
            <a:r>
              <a:rPr lang="pt-BR" sz="1800"/>
              <a:t>Use como referência os valores repactuados no ano anterior, se necessário.</a:t>
            </a:r>
          </a:p>
          <a:p>
            <a:pPr lvl="3"/>
            <a:endParaRPr lang="pt-BR" sz="1800"/>
          </a:p>
          <a:p>
            <a:pPr lvl="2"/>
            <a:r>
              <a:rPr lang="pt-BR"/>
              <a:t>Se o valor for zero, o contrato:</a:t>
            </a:r>
          </a:p>
          <a:p>
            <a:pPr lvl="3"/>
            <a:r>
              <a:rPr lang="pt-BR" sz="1800"/>
              <a:t>Não gera impacto orçamentário (despesa por demanda).</a:t>
            </a:r>
          </a:p>
          <a:p>
            <a:pPr lvl="3"/>
            <a:r>
              <a:rPr lang="pt-BR" sz="1800"/>
              <a:t>É irreajustável conforme previsto contratualmente</a:t>
            </a:r>
            <a:r>
              <a:rPr lang="pt-BR" sz="16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18101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C048B41-AD68-109C-2725-25ECB93CB1BB}"/>
              </a:ext>
            </a:extLst>
          </p:cNvPr>
          <p:cNvSpPr txBox="1"/>
          <p:nvPr/>
        </p:nvSpPr>
        <p:spPr>
          <a:xfrm>
            <a:off x="1143000" y="1027007"/>
            <a:ext cx="11948171" cy="682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Orçamento Aprovado 2025</a:t>
            </a:r>
          </a:p>
        </p:txBody>
      </p:sp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id="{BEDD51C1-9962-07DF-DC63-6D1202D34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282631"/>
              </p:ext>
            </p:extLst>
          </p:nvPr>
        </p:nvGraphicFramePr>
        <p:xfrm>
          <a:off x="4676775" y="3314700"/>
          <a:ext cx="8934450" cy="47244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25910">
                  <a:extLst>
                    <a:ext uri="{9D8B030D-6E8A-4147-A177-3AD203B41FA5}">
                      <a16:colId xmlns:a16="http://schemas.microsoft.com/office/drawing/2014/main" val="3002811402"/>
                    </a:ext>
                  </a:extLst>
                </a:gridCol>
                <a:gridCol w="3008540">
                  <a:extLst>
                    <a:ext uri="{9D8B030D-6E8A-4147-A177-3AD203B41FA5}">
                      <a16:colId xmlns:a16="http://schemas.microsoft.com/office/drawing/2014/main" val="1782629767"/>
                    </a:ext>
                  </a:extLst>
                </a:gridCol>
              </a:tblGrid>
              <a:tr h="764504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>
                          <a:effectLst/>
                          <a:latin typeface="+mn-lt"/>
                          <a:cs typeface="Poppins" panose="00000500000000000000" pitchFamily="2" charset="0"/>
                        </a:rPr>
                        <a:t>Categoria PGO</a:t>
                      </a:r>
                      <a:endParaRPr lang="pt-BR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Poppins" panose="00000500000000000000" pitchFamily="2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>
                          <a:effectLst/>
                          <a:latin typeface="+mn-lt"/>
                          <a:cs typeface="Poppins" panose="00000500000000000000" pitchFamily="2" charset="0"/>
                        </a:rPr>
                        <a:t>PGO 2025 (R$)</a:t>
                      </a:r>
                      <a:endParaRPr lang="pt-BR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Poppins" panose="00000500000000000000" pitchFamily="2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9733821"/>
                  </a:ext>
                </a:extLst>
              </a:tr>
              <a:tr h="901882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Contratos - Despesas Fixas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15.457.412,21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04964"/>
                  </a:ext>
                </a:extLst>
              </a:tr>
              <a:tr h="764504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Contratos - Despesas Variáveis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11.312.295,29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0157476"/>
                  </a:ext>
                </a:extLst>
              </a:tr>
              <a:tr h="764504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Contratos - Despesas  Fixas e Variáveis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2.825.250,99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627720"/>
                  </a:ext>
                </a:extLst>
              </a:tr>
              <a:tr h="764504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Novos Contratos 2025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148.918,42</a:t>
                      </a: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260511"/>
                  </a:ext>
                </a:extLst>
              </a:tr>
              <a:tr h="764504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>
                          <a:effectLst/>
                          <a:latin typeface="+mn-lt"/>
                          <a:cs typeface="Poppins" panose="00000500000000000000" pitchFamily="2" charset="0"/>
                        </a:rPr>
                        <a:t>Total Geral</a:t>
                      </a:r>
                      <a:endParaRPr lang="pt-BR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Poppins" panose="00000500000000000000" pitchFamily="2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>
                          <a:effectLst/>
                          <a:latin typeface="+mn-lt"/>
                          <a:cs typeface="Poppins" panose="00000500000000000000" pitchFamily="2" charset="0"/>
                        </a:rPr>
                        <a:t>29.743.876,91</a:t>
                      </a:r>
                      <a:endParaRPr lang="pt-BR" sz="24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Poppins" panose="00000500000000000000" pitchFamily="2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309318"/>
                  </a:ext>
                </a:extLst>
              </a:tr>
            </a:tbl>
          </a:graphicData>
        </a:graphic>
      </p:graphicFrame>
      <p:pic>
        <p:nvPicPr>
          <p:cNvPr id="10" name="Câmera 9">
            <a:extLst>
              <a:ext uri="{FF2B5EF4-FFF2-40B4-BE49-F238E27FC236}">
                <a16:creationId xmlns:a16="http://schemas.microsoft.com/office/drawing/2014/main" id="{9512E25E-9E33-B2B2-8064-1AB9495F40FF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65826" y="116934"/>
            <a:ext cx="2212997" cy="2212997"/>
          </a:xfrm>
          <a:prstGeom prst="ellipse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2C54D6F-CA25-F126-7656-5739B8084211}"/>
              </a:ext>
            </a:extLst>
          </p:cNvPr>
          <p:cNvSpPr txBox="1"/>
          <p:nvPr/>
        </p:nvSpPr>
        <p:spPr>
          <a:xfrm>
            <a:off x="1143000" y="1027007"/>
            <a:ext cx="11948171" cy="682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Orçamento Aprovado 2025</a:t>
            </a: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16CACA81-0AEF-6BF1-BF1B-5E3964DEF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185495"/>
              </p:ext>
            </p:extLst>
          </p:nvPr>
        </p:nvGraphicFramePr>
        <p:xfrm>
          <a:off x="1641492" y="2420270"/>
          <a:ext cx="7121508" cy="73796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51143">
                  <a:extLst>
                    <a:ext uri="{9D8B030D-6E8A-4147-A177-3AD203B41FA5}">
                      <a16:colId xmlns:a16="http://schemas.microsoft.com/office/drawing/2014/main" val="741954187"/>
                    </a:ext>
                  </a:extLst>
                </a:gridCol>
                <a:gridCol w="2170365">
                  <a:extLst>
                    <a:ext uri="{9D8B030D-6E8A-4147-A177-3AD203B41FA5}">
                      <a16:colId xmlns:a16="http://schemas.microsoft.com/office/drawing/2014/main" val="3934660903"/>
                    </a:ext>
                  </a:extLst>
                </a:gridCol>
              </a:tblGrid>
              <a:tr h="352517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>
                          <a:effectLst/>
                          <a:latin typeface="+mn-lt"/>
                        </a:rPr>
                        <a:t>Contratos - Despesas Fixas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>
                          <a:effectLst/>
                          <a:latin typeface="+mn-lt"/>
                        </a:rPr>
                        <a:t>15.457.412,21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239532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Limpeza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5.304.000,00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3964992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Agente de Portaria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4.734.690,36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60578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Vigilância Armada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3.914.765,28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441301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Almoxarife e Carregadores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373.122,35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425793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Trabalhadores Rurais Fazenda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272.039,40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989370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Biblioteca Virtual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213.380,03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080156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Mão de obra cerimonial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194.035,20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2295082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Sistemas SIG - Termo UFRN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177.431,27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6987500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Seguro dos Veículos Institucionais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131.247,63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6165375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Plataforma Stela Experta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49.282,38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0354280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Ferram. Student Licence-Core Skills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30.000,00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461780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Solução de Gerenciam. de Demandas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20.000,00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779856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Ferramenta de Banco de Preços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14.950,00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8750309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Normas Abnt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13.950,87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537339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Sistema Web-Gestão Tributária/GT-Fácil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11.988,00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365953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Manut.Sistema de Segurança (antifurto)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  <a:latin typeface="+mn-lt"/>
                        </a:rPr>
                        <a:t>2.529,44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7757042"/>
                  </a:ext>
                </a:extLst>
              </a:tr>
            </a:tbl>
          </a:graphicData>
        </a:graphic>
      </p:graphicFrame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F4C64052-DCAA-AE32-1772-C78B5D0E2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789772"/>
              </p:ext>
            </p:extLst>
          </p:nvPr>
        </p:nvGraphicFramePr>
        <p:xfrm>
          <a:off x="9934732" y="2862210"/>
          <a:ext cx="7121508" cy="21288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51143">
                  <a:extLst>
                    <a:ext uri="{9D8B030D-6E8A-4147-A177-3AD203B41FA5}">
                      <a16:colId xmlns:a16="http://schemas.microsoft.com/office/drawing/2014/main" val="741954187"/>
                    </a:ext>
                  </a:extLst>
                </a:gridCol>
                <a:gridCol w="2170365">
                  <a:extLst>
                    <a:ext uri="{9D8B030D-6E8A-4147-A177-3AD203B41FA5}">
                      <a16:colId xmlns:a16="http://schemas.microsoft.com/office/drawing/2014/main" val="3934660903"/>
                    </a:ext>
                  </a:extLst>
                </a:gridCol>
              </a:tblGrid>
              <a:tr h="295207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Contratos</a:t>
                      </a:r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t-BR" sz="24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Despesas  Fixas e Variáveis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2.825.250,99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239532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Manutenção de Refrigeração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1.223.801,22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3964992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Motoristas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1.020.000,00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60578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Manutenção de Elevadores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408.037,50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441301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Impressão e Reprografia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173.412,27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425793"/>
                  </a:ext>
                </a:extLst>
              </a:tr>
            </a:tbl>
          </a:graphicData>
        </a:graphic>
      </p:graphicFrame>
      <p:graphicFrame>
        <p:nvGraphicFramePr>
          <p:cNvPr id="16" name="Tabela 15">
            <a:extLst>
              <a:ext uri="{FF2B5EF4-FFF2-40B4-BE49-F238E27FC236}">
                <a16:creationId xmlns:a16="http://schemas.microsoft.com/office/drawing/2014/main" id="{4F37FBFA-D605-0303-8CB3-12F2C07A4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581981"/>
              </p:ext>
            </p:extLst>
          </p:nvPr>
        </p:nvGraphicFramePr>
        <p:xfrm>
          <a:off x="9956503" y="5888025"/>
          <a:ext cx="7121508" cy="3446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51143">
                  <a:extLst>
                    <a:ext uri="{9D8B030D-6E8A-4147-A177-3AD203B41FA5}">
                      <a16:colId xmlns:a16="http://schemas.microsoft.com/office/drawing/2014/main" val="741954187"/>
                    </a:ext>
                  </a:extLst>
                </a:gridCol>
                <a:gridCol w="2170365">
                  <a:extLst>
                    <a:ext uri="{9D8B030D-6E8A-4147-A177-3AD203B41FA5}">
                      <a16:colId xmlns:a16="http://schemas.microsoft.com/office/drawing/2014/main" val="3934660903"/>
                    </a:ext>
                  </a:extLst>
                </a:gridCol>
              </a:tblGrid>
              <a:tr h="357558"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Novos Contratos </a:t>
                      </a:r>
                      <a:r>
                        <a:rPr lang="pt-BR" sz="24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148.918,42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239532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Exames Periódicos dos Servidores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3964992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Internet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49.233,30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60578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 Antiplágio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22.203,70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441301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Starlink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20.712,72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425793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Licença Figma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5.085,00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357459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Portainer.io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841,85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9622422"/>
                  </a:ext>
                </a:extLst>
              </a:tr>
              <a:tr h="439195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licenças do GITLAB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841,85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34638"/>
                  </a:ext>
                </a:extLst>
              </a:tr>
            </a:tbl>
          </a:graphicData>
        </a:graphic>
      </p:graphicFrame>
      <p:pic>
        <p:nvPicPr>
          <p:cNvPr id="12" name="Câmera 11">
            <a:extLst>
              <a:ext uri="{FF2B5EF4-FFF2-40B4-BE49-F238E27FC236}">
                <a16:creationId xmlns:a16="http://schemas.microsoft.com/office/drawing/2014/main" id="{DD1780C2-2CE4-ED31-9E72-6B235D1E9280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01548" y="193158"/>
            <a:ext cx="2070935" cy="2070935"/>
          </a:xfrm>
          <a:prstGeom prst="ellipse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04D145E2-63A8-3625-1AB8-05B949BC8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880982"/>
              </p:ext>
            </p:extLst>
          </p:nvPr>
        </p:nvGraphicFramePr>
        <p:xfrm>
          <a:off x="1905000" y="2705100"/>
          <a:ext cx="15523094" cy="65300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85927">
                  <a:extLst>
                    <a:ext uri="{9D8B030D-6E8A-4147-A177-3AD203B41FA5}">
                      <a16:colId xmlns:a16="http://schemas.microsoft.com/office/drawing/2014/main" val="741954187"/>
                    </a:ext>
                  </a:extLst>
                </a:gridCol>
                <a:gridCol w="1875620">
                  <a:extLst>
                    <a:ext uri="{9D8B030D-6E8A-4147-A177-3AD203B41FA5}">
                      <a16:colId xmlns:a16="http://schemas.microsoft.com/office/drawing/2014/main" val="3934660903"/>
                    </a:ext>
                  </a:extLst>
                </a:gridCol>
                <a:gridCol w="5949429">
                  <a:extLst>
                    <a:ext uri="{9D8B030D-6E8A-4147-A177-3AD203B41FA5}">
                      <a16:colId xmlns:a16="http://schemas.microsoft.com/office/drawing/2014/main" val="491655841"/>
                    </a:ext>
                  </a:extLst>
                </a:gridCol>
                <a:gridCol w="1812118">
                  <a:extLst>
                    <a:ext uri="{9D8B030D-6E8A-4147-A177-3AD203B41FA5}">
                      <a16:colId xmlns:a16="http://schemas.microsoft.com/office/drawing/2014/main" val="1651353788"/>
                    </a:ext>
                  </a:extLst>
                </a:gridCol>
              </a:tblGrid>
              <a:tr h="422678">
                <a:tc gridSpan="4">
                  <a:txBody>
                    <a:bodyPr/>
                    <a:lstStyle/>
                    <a:p>
                      <a:pPr algn="ct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800" b="1" u="none" strike="noStrike">
                          <a:effectLst/>
                          <a:latin typeface="+mn-lt"/>
                        </a:rPr>
                        <a:t>Contratos - Despesas Fixas R$ 15.457.412,21</a:t>
                      </a: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239532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Energia Elétrica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5.496.000,00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Telefonia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73.548,00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3964992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Manutenção Predial/Elétrica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3.048.048,81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Cerimonial de Eventos na Sede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59.004,03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60578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Cabeamento Metálico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650.000,00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Aquisição de Combustíveis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46.044,00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441301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Manutenção Prev./Corretiva de Veículos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560.000,00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Seguro dos Estudantes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41.760,00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425793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Serviços de Soluções Ambientais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264.346,66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Transporte Intermunicipal de Cargas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40.800,00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989370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Manutenção de Extintores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236.597,40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Treinamento de Brigada de Incêndio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080156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Manutenção Barco Abaré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Publicidade Legal e Eletrônica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18.517,20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2295082"/>
                  </a:ext>
                </a:extLst>
              </a:tr>
              <a:tr h="803520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Manutenção Predial/Elétrica (Ações de Sustentabilidade)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156.000,00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Travessia Fluvial de Veículos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15.864,00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6987500"/>
                  </a:ext>
                </a:extLst>
              </a:tr>
              <a:tr h="803520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Manutenção Predial/Elétrica (Ações de Acessibilidade)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156.000,00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Postagens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11.676,00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6165375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Manut. de Equipamentos Laboratoriais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Fornecimento de água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8.089,20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0354280"/>
                  </a:ext>
                </a:extLst>
              </a:tr>
              <a:tr h="498879"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Serviço de avaliação de produtos químicos</a:t>
                      </a:r>
                    </a:p>
                  </a:txBody>
                  <a:tcPr marL="952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Certificado Digital A3 em Nuvem</a:t>
                      </a:r>
                    </a:p>
                  </a:txBody>
                  <a:tcPr marL="952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5.000,00</a:t>
                      </a:r>
                    </a:p>
                  </a:txBody>
                  <a:tcPr marL="6350" marR="6350" marT="635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461780"/>
                  </a:ext>
                </a:extLst>
              </a:tr>
            </a:tbl>
          </a:graphicData>
        </a:graphic>
      </p:graphicFrame>
      <p:sp>
        <p:nvSpPr>
          <p:cNvPr id="11" name="CaixaDeTexto 10">
            <a:extLst>
              <a:ext uri="{FF2B5EF4-FFF2-40B4-BE49-F238E27FC236}">
                <a16:creationId xmlns:a16="http://schemas.microsoft.com/office/drawing/2014/main" id="{366A6943-44C5-F532-9D64-B783766626A5}"/>
              </a:ext>
            </a:extLst>
          </p:cNvPr>
          <p:cNvSpPr txBox="1"/>
          <p:nvPr/>
        </p:nvSpPr>
        <p:spPr>
          <a:xfrm>
            <a:off x="1143000" y="1027007"/>
            <a:ext cx="11948171" cy="682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Orçamento Aprovado 2025</a:t>
            </a:r>
          </a:p>
        </p:txBody>
      </p:sp>
      <p:pic>
        <p:nvPicPr>
          <p:cNvPr id="12" name="Câmera 11">
            <a:extLst>
              <a:ext uri="{FF2B5EF4-FFF2-40B4-BE49-F238E27FC236}">
                <a16:creationId xmlns:a16="http://schemas.microsoft.com/office/drawing/2014/main" id="{DBA947C5-7D08-4585-6DCF-61CC768B54D6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12799" y="178454"/>
            <a:ext cx="2157884" cy="2157884"/>
          </a:xfrm>
          <a:prstGeom prst="ellipse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2AEFABA-6B97-A5C2-C608-48203D10D445}"/>
              </a:ext>
            </a:extLst>
          </p:cNvPr>
          <p:cNvSpPr txBox="1"/>
          <p:nvPr/>
        </p:nvSpPr>
        <p:spPr>
          <a:xfrm>
            <a:off x="1143000" y="1027007"/>
            <a:ext cx="11948171" cy="682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Cronograma de Desembolso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9CB2608F-3441-2D3B-44A3-016248EBF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4501" y="2340738"/>
            <a:ext cx="15209515" cy="722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t-BR" altLang="pt-BR" sz="3200" b="1"/>
              <a:t>Cronograma de Desembolso de Contratos 2025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t-BR" sz="3200" kern="10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Janeiro a Abril – até 31/03 (aprovação da Loa </a:t>
            </a:r>
            <a:r>
              <a:rPr lang="pt-BR" sz="3200" kern="100">
                <a:effectLst/>
                <a:ea typeface="Aptos" panose="020B0004020202020204" pitchFamily="34" charset="0"/>
                <a:cs typeface="Times New Roman" panose="02020603050405020304" pitchFamily="18" charset="0"/>
                <a:sym typeface="Wingdings" pitchFamily="2" charset="2"/>
              </a:rPr>
              <a:t> duodécimos)</a:t>
            </a:r>
            <a:endParaRPr lang="pt-BR" sz="3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t-BR" sz="3200" kern="10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Maio a Agosto – até 31/05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t-BR" sz="3200" kern="10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Setembro a Dezembro – até 31/09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pt-BR" sz="3200" kern="10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kumimoji="0" lang="pt-BR" altLang="pt-BR" sz="3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Critério de Distribuição</a:t>
            </a:r>
            <a:r>
              <a:rPr kumimoji="0" lang="pt-BR" altLang="pt-BR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: Previsão de gasto médio mensal.</a:t>
            </a:r>
            <a:endParaRPr lang="pt-BR" altLang="pt-BR" sz="3200" kern="100"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pt-BR" sz="3200" kern="10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t-BR" sz="3200" b="1" kern="100">
                <a:ea typeface="Aptos" panose="020B0004020202020204" pitchFamily="34" charset="0"/>
                <a:cs typeface="Times New Roman" panose="02020603050405020304" pitchFamily="18" charset="0"/>
              </a:rPr>
              <a:t>Desafios: </a:t>
            </a:r>
          </a:p>
          <a:p>
            <a:pPr marL="914400" lvl="1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t-BR" sz="3200" kern="100">
                <a:ea typeface="Aptos" panose="020B0004020202020204" pitchFamily="34" charset="0"/>
                <a:cs typeface="Times New Roman" panose="02020603050405020304" pitchFamily="18" charset="0"/>
              </a:rPr>
              <a:t>depende de limites de empenhos</a:t>
            </a:r>
          </a:p>
          <a:p>
            <a:pPr marL="914400" lvl="1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pt-BR" sz="3200" kern="100"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pt-BR" sz="3200" kern="10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 algumas situações, mesmo após a distribuição do orçamento é necessário recolher para atender algumas situações imprevistas ou fazer ajustes no cronograma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" name="Câmera 11">
            <a:extLst>
              <a:ext uri="{FF2B5EF4-FFF2-40B4-BE49-F238E27FC236}">
                <a16:creationId xmlns:a16="http://schemas.microsoft.com/office/drawing/2014/main" id="{8BC3645C-4E69-FCA6-5C2E-82706996EE1B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91800" y="314308"/>
            <a:ext cx="2238925" cy="2238925"/>
          </a:xfrm>
          <a:prstGeom prst="ellipse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D72AB0-E0CD-4E2A-475A-21CAA4283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4728B8E-38C4-4BC2-4EEB-601CC7B70BDC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A1403FE-0714-C473-CEA2-3E745AF8660E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834F507-4AC9-96C4-BC46-625569886277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07819F39-928C-F041-BD44-6E02D6AAA2F4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CFBBC7B-DCBB-BA2D-EABA-B783DD811080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BD680F4-EF9F-F9A8-F5E4-079FD6094F39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67697AA3-1BD4-2EB7-0AE5-236393F7684E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4426D8FE-39E0-F48F-D95B-BA1CB1FAD0DD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2EBEFE3-8D21-1C80-3400-4E6F945DF3C5}"/>
              </a:ext>
            </a:extLst>
          </p:cNvPr>
          <p:cNvSpPr txBox="1"/>
          <p:nvPr/>
        </p:nvSpPr>
        <p:spPr>
          <a:xfrm>
            <a:off x="1143000" y="1027007"/>
            <a:ext cx="11948171" cy="682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Cronograma de Desembolso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7750015B-5290-4716-443D-EE6CBF642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4501" y="2427881"/>
            <a:ext cx="15209515" cy="704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sz="3200" b="1"/>
              <a:t>Cronograma Pré-Estabelecido:</a:t>
            </a:r>
            <a:endParaRPr lang="pt-BR" sz="3200"/>
          </a:p>
          <a:p>
            <a:pPr lvl="1"/>
            <a:r>
              <a:rPr lang="pt-BR" sz="3200"/>
              <a:t>Os contratos seguirão um </a:t>
            </a:r>
            <a:r>
              <a:rPr lang="pt-BR" sz="3200" b="1"/>
              <a:t>cronograma previamente estabelecido</a:t>
            </a:r>
            <a:r>
              <a:rPr lang="pt-BR" sz="3200"/>
              <a:t>. É fundamental observar os prazos para envio do processo à DIPLAN (Ofício circular com os prazos serão enviados)</a:t>
            </a:r>
          </a:p>
          <a:p>
            <a:pPr marL="742950" lvl="1" indent="-285750">
              <a:buFont typeface="+mj-lt"/>
              <a:buAutoNum type="arabicPeriod"/>
            </a:pPr>
            <a:endParaRPr lang="pt-BR" sz="3200"/>
          </a:p>
          <a:p>
            <a:r>
              <a:rPr lang="pt-BR" sz="3200" b="1"/>
              <a:t>Ordem de Utilização do Orçamento:</a:t>
            </a:r>
            <a:endParaRPr lang="pt-BR" sz="3200"/>
          </a:p>
          <a:p>
            <a:pPr lvl="1"/>
            <a:r>
              <a:rPr lang="pt-BR" sz="3200" b="1"/>
              <a:t>Saldo de Empenhos de RAP</a:t>
            </a:r>
            <a:r>
              <a:rPr lang="pt-BR" sz="3200"/>
              <a:t> (Restos a Pagar)</a:t>
            </a:r>
          </a:p>
          <a:p>
            <a:pPr lvl="1"/>
            <a:r>
              <a:rPr lang="pt-BR" sz="3200" b="1"/>
              <a:t>Saldo de Empenhos do Exercício</a:t>
            </a:r>
            <a:r>
              <a:rPr lang="pt-BR" sz="3200"/>
              <a:t> (Recursos de TED/Emenda)</a:t>
            </a:r>
          </a:p>
          <a:p>
            <a:pPr lvl="1"/>
            <a:r>
              <a:rPr lang="pt-BR" sz="3200" b="1"/>
              <a:t>Saldo de Empenhos do Exercício</a:t>
            </a:r>
            <a:r>
              <a:rPr lang="pt-BR" sz="3200"/>
              <a:t> (Recursos de LOA)</a:t>
            </a:r>
          </a:p>
          <a:p>
            <a:pPr marL="742950" lvl="1" indent="-285750">
              <a:buFont typeface="+mj-lt"/>
              <a:buAutoNum type="arabicPeriod"/>
            </a:pPr>
            <a:endParaRPr lang="pt-BR" sz="3200"/>
          </a:p>
          <a:p>
            <a:r>
              <a:rPr lang="pt-BR" sz="3200" b="1"/>
              <a:t>Insuficiência Orçamentária:</a:t>
            </a:r>
            <a:endParaRPr lang="pt-BR" sz="3200"/>
          </a:p>
          <a:p>
            <a:pPr lvl="1"/>
            <a:r>
              <a:rPr lang="pt-BR" sz="3200"/>
              <a:t>Contratos com orçamento insuficiente serão analisados mediante solicitação formal.</a:t>
            </a:r>
          </a:p>
          <a:p>
            <a:pPr lvl="1"/>
            <a:r>
              <a:rPr lang="pt-BR" sz="3200"/>
              <a:t>O processo deve detalhar os valores necessários para a liquidação da despesa.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" name="Câmera 11">
            <a:extLst>
              <a:ext uri="{FF2B5EF4-FFF2-40B4-BE49-F238E27FC236}">
                <a16:creationId xmlns:a16="http://schemas.microsoft.com/office/drawing/2014/main" id="{BB405C85-31BF-D3F9-3DF6-C082C7E971A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01548" y="274182"/>
            <a:ext cx="2391325" cy="239132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287700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730306-0F2C-AE55-DCCA-58B645667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5834DC2-CD7A-87B6-E569-23ED5B1EA3EF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48F7481-DBED-8545-69AD-101A39FE056B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D6B48D8-6455-5086-684B-73CA0380908D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5DBBD91A-32A0-CA4E-C7BE-810C0CAC7AB4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CD8EA7F1-6322-E4F5-77D5-83B93CAB1C70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283A1C75-DD96-83FD-66F7-F6A36851F7D6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016939D0-974D-CC9D-59EB-A341DADE8DE6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C316BE0-6517-9155-B407-1B0201E08494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A237EA9-1203-BCAF-3052-ED5E9C63E3C0}"/>
              </a:ext>
            </a:extLst>
          </p:cNvPr>
          <p:cNvSpPr txBox="1"/>
          <p:nvPr/>
        </p:nvSpPr>
        <p:spPr>
          <a:xfrm>
            <a:off x="1143000" y="1027007"/>
            <a:ext cx="11948171" cy="682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Cronograma de Desembolso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ED18DEC0-9B37-72D0-C567-FD6FB160A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4501" y="2520218"/>
            <a:ext cx="15209515" cy="686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sz="2800" b="1"/>
              <a:t>Orientações e Responsabilidades</a:t>
            </a:r>
          </a:p>
          <a:p>
            <a:r>
              <a:rPr lang="pt-BR" sz="2800" b="1"/>
              <a:t>Ajustes para o 2° Desembolso:</a:t>
            </a:r>
            <a:endParaRPr lang="pt-BR" sz="2800"/>
          </a:p>
          <a:p>
            <a:pPr lvl="1"/>
            <a:r>
              <a:rPr lang="pt-BR" sz="2800"/>
              <a:t>Baseados em alterações contratuais ou médias de execução no 1° semestre de 2025 (para despesas variáveis).</a:t>
            </a:r>
          </a:p>
          <a:p>
            <a:pPr lvl="1"/>
            <a:endParaRPr lang="pt-BR" sz="2800"/>
          </a:p>
          <a:p>
            <a:r>
              <a:rPr lang="pt-BR" sz="2800" b="1"/>
              <a:t>Solicitação de Orçamento:</a:t>
            </a:r>
            <a:endParaRPr lang="pt-BR" sz="2800"/>
          </a:p>
          <a:p>
            <a:pPr lvl="1"/>
            <a:r>
              <a:rPr lang="pt-BR" sz="2800"/>
              <a:t>Deve ser feita no </a:t>
            </a:r>
            <a:r>
              <a:rPr lang="pt-BR" sz="2800" b="1"/>
              <a:t>"Formulário de Solicitação de Estrutura Orçamentária” </a:t>
            </a:r>
            <a:r>
              <a:rPr lang="pt-BR" sz="2800"/>
              <a:t>e</a:t>
            </a:r>
            <a:r>
              <a:rPr lang="pt-BR" sz="2800" b="1"/>
              <a:t> </a:t>
            </a:r>
            <a:r>
              <a:rPr lang="pt-BR" sz="2800"/>
              <a:t>enviado por processo digital.</a:t>
            </a:r>
          </a:p>
          <a:p>
            <a:pPr lvl="1"/>
            <a:endParaRPr lang="pt-BR" sz="2800"/>
          </a:p>
          <a:p>
            <a:r>
              <a:rPr lang="pt-BR" sz="2800" b="1"/>
              <a:t>Responsabilidades dos Gestores:</a:t>
            </a:r>
            <a:endParaRPr lang="pt-BR" sz="2800"/>
          </a:p>
          <a:p>
            <a:pPr lvl="1"/>
            <a:r>
              <a:rPr lang="pt-BR" sz="2800"/>
              <a:t>Observar os limites aprovados no </a:t>
            </a:r>
            <a:r>
              <a:rPr lang="pt-BR" sz="2800" b="1"/>
              <a:t>PGO</a:t>
            </a:r>
            <a:r>
              <a:rPr lang="pt-BR" sz="2800"/>
              <a:t> para não comprometer demais ações institucionais.</a:t>
            </a:r>
          </a:p>
          <a:p>
            <a:pPr lvl="1"/>
            <a:r>
              <a:rPr lang="pt-BR" sz="2800"/>
              <a:t>Proibição de Despesas sem Empenho: É vedado realizar qualquer despesa sem o prévio empenho orçamentário.</a:t>
            </a:r>
          </a:p>
          <a:p>
            <a:pPr lvl="1"/>
            <a:r>
              <a:rPr lang="pt-BR" sz="2800"/>
              <a:t>Necessidades adicionais devem ser enviadas com antecedência para análise da DIPLAN.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4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" name="Câmera 11">
            <a:extLst>
              <a:ext uri="{FF2B5EF4-FFF2-40B4-BE49-F238E27FC236}">
                <a16:creationId xmlns:a16="http://schemas.microsoft.com/office/drawing/2014/main" id="{F4AFAB00-AF2D-E6D8-9EFB-E94139C12E03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15600" y="408568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56020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130333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EC2BEF7-611E-E0A8-C560-542774913D3C}"/>
              </a:ext>
            </a:extLst>
          </p:cNvPr>
          <p:cNvSpPr txBox="1"/>
          <p:nvPr/>
        </p:nvSpPr>
        <p:spPr>
          <a:xfrm>
            <a:off x="1143000" y="1027007"/>
            <a:ext cx="11948171" cy="677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600"/>
              <a:t>Ferramentas de Controle e Acompanhamento</a:t>
            </a:r>
          </a:p>
        </p:txBody>
      </p:sp>
      <p:sp>
        <p:nvSpPr>
          <p:cNvPr id="11" name="Espaço Reservado para Conteúdo 11">
            <a:extLst>
              <a:ext uri="{FF2B5EF4-FFF2-40B4-BE49-F238E27FC236}">
                <a16:creationId xmlns:a16="http://schemas.microsoft.com/office/drawing/2014/main" id="{F0A44281-27DD-CB9E-8190-97A117C52EB3}"/>
              </a:ext>
            </a:extLst>
          </p:cNvPr>
          <p:cNvSpPr txBox="1">
            <a:spLocks/>
          </p:cNvSpPr>
          <p:nvPr/>
        </p:nvSpPr>
        <p:spPr>
          <a:xfrm>
            <a:off x="1725353" y="3390900"/>
            <a:ext cx="13674708" cy="42572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/>
              <a:t>Painel de Execução Anual (</a:t>
            </a:r>
            <a:r>
              <a:rPr lang="pt-BR" sz="3600">
                <a:hlinkClick r:id="rId4"/>
              </a:rPr>
              <a:t>acesse aqui</a:t>
            </a:r>
            <a:r>
              <a:rPr lang="pt-BR" sz="3600"/>
              <a:t>)</a:t>
            </a:r>
          </a:p>
          <a:p>
            <a:endParaRPr lang="pt-BR" sz="3600"/>
          </a:p>
          <a:p>
            <a:r>
              <a:rPr lang="pt-BR" sz="3600"/>
              <a:t>Modelo de Controle Orçamentário de Contratos</a:t>
            </a:r>
          </a:p>
          <a:p>
            <a:endParaRPr lang="pt-BR" sz="3600"/>
          </a:p>
          <a:p>
            <a:r>
              <a:rPr lang="pt-BR" sz="3600"/>
              <a:t>Modelo utilizado internamente pela </a:t>
            </a:r>
            <a:r>
              <a:rPr lang="pt-BR" sz="3600" err="1"/>
              <a:t>Diplan</a:t>
            </a:r>
            <a:r>
              <a:rPr lang="pt-BR" sz="3600"/>
              <a:t> para Controle e Acompanhamento</a:t>
            </a:r>
          </a:p>
          <a:p>
            <a:endParaRPr lang="pt-BR" sz="3600"/>
          </a:p>
          <a:p>
            <a:r>
              <a:rPr lang="pt-BR" sz="3600"/>
              <a:t>Tesouro Gerencial e Excel (tabelas dinâmicas)</a:t>
            </a:r>
          </a:p>
          <a:p>
            <a:endParaRPr lang="pt-BR" sz="3600"/>
          </a:p>
        </p:txBody>
      </p:sp>
      <p:pic>
        <p:nvPicPr>
          <p:cNvPr id="12" name="Câmera 11">
            <a:extLst>
              <a:ext uri="{FF2B5EF4-FFF2-40B4-BE49-F238E27FC236}">
                <a16:creationId xmlns:a16="http://schemas.microsoft.com/office/drawing/2014/main" id="{FDA82E97-DCE8-AECA-F73E-E592A3B46822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569482" y="2793288"/>
            <a:ext cx="2396716" cy="2396716"/>
          </a:xfrm>
          <a:prstGeom prst="ellipse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102139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CF23349-C8FE-2007-09C7-39740F37D086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MÓDULOS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8A4E2E8D-5BF2-E9B1-6DC5-93D97B2EA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492" y="2253378"/>
            <a:ext cx="14859000" cy="661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BR" altLang="pt-BR" sz="3200">
                <a:latin typeface="Poppins" panose="00000500000000000000" pitchFamily="2" charset="0"/>
                <a:cs typeface="Poppins" panose="00000500000000000000" pitchFamily="2" charset="0"/>
              </a:rPr>
              <a:t>Módulo 1: </a:t>
            </a:r>
          </a:p>
          <a:p>
            <a:pPr marL="1028700" lvl="1" indent="-57150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Histórico de Destinação Orçamentária para Contratos</a:t>
            </a:r>
          </a:p>
          <a:p>
            <a:pPr marL="1028700" lvl="1" indent="-57150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Planejamento e replanejamento de contratos</a:t>
            </a:r>
          </a:p>
          <a:p>
            <a:pPr marL="1028700" lvl="1" indent="-57150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Alterações contratuais</a:t>
            </a:r>
          </a:p>
          <a:p>
            <a:pPr marL="1028700" lvl="1" indent="-57150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Fluxo do Planejamento de Contratos na </a:t>
            </a:r>
            <a:r>
              <a:rPr lang="pt-BR" altLang="pt-BR" sz="2800" err="1">
                <a:latin typeface="Poppins" panose="00000500000000000000" pitchFamily="2" charset="0"/>
                <a:cs typeface="Poppins" panose="00000500000000000000" pitchFamily="2" charset="0"/>
              </a:rPr>
              <a:t>Ufopa</a:t>
            </a:r>
            <a:endParaRPr lang="pt-BR" altLang="pt-BR" sz="28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028700" lvl="1" indent="-57150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Ferramenta de Planejamento de Contratos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pt-BR" altLang="pt-BR" sz="32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pt-BR" sz="3200">
                <a:latin typeface="Poppins" panose="00000500000000000000" pitchFamily="2" charset="0"/>
                <a:cs typeface="Poppins" panose="00000500000000000000" pitchFamily="2" charset="0"/>
              </a:rPr>
              <a:t>Módulo 2: </a:t>
            </a:r>
          </a:p>
          <a:p>
            <a:pPr marL="1028700" lvl="1" indent="-57150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PGO de Contratos 2025 Aprovado e Cronograma de Desembolso</a:t>
            </a:r>
            <a:endParaRPr kumimoji="0" lang="pt-BR" altLang="pt-B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BR" altLang="pt-BR" sz="3200">
                <a:latin typeface="Poppins" panose="00000500000000000000" pitchFamily="2" charset="0"/>
                <a:cs typeface="Poppins" panose="00000500000000000000" pitchFamily="2" charset="0"/>
              </a:rPr>
              <a:t>Módulo 3: </a:t>
            </a:r>
          </a:p>
          <a:p>
            <a:pPr marL="1028700" lvl="1" indent="-57150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3200">
                <a:latin typeface="Poppins" panose="00000500000000000000" pitchFamily="2" charset="0"/>
                <a:cs typeface="Poppins" panose="00000500000000000000" pitchFamily="2" charset="0"/>
              </a:rPr>
              <a:t>F</a:t>
            </a:r>
            <a:r>
              <a:rPr kumimoji="0" lang="pt-BR" altLang="pt-BR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erramentas e práticas para monitorar e ajustar orçamentos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ATENÇÃO: Troca de experiências </a:t>
            </a:r>
            <a:r>
              <a:rPr kumimoji="0" lang="pt-BR" altLang="pt-BR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  <a:sym typeface="Wingdings" pitchFamily="2" charset="2"/>
              </a:rPr>
              <a:t></a:t>
            </a:r>
            <a:r>
              <a:rPr kumimoji="0" lang="pt-BR" altLang="pt-BR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 COMPARTILHEM!</a:t>
            </a:r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FCD7A83B-C1F4-CA15-2C40-605986B7A282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05810" y="307231"/>
            <a:ext cx="2062321" cy="2062321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CF3086-72F8-4079-AFBD-4431C27CE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19E7371-A178-17BB-948A-DE4B94F5CDC9}"/>
              </a:ext>
            </a:extLst>
          </p:cNvPr>
          <p:cNvGrpSpPr/>
          <p:nvPr/>
        </p:nvGrpSpPr>
        <p:grpSpPr>
          <a:xfrm>
            <a:off x="0" y="-542719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CD0ACE6-67A3-D777-59D6-7BF6363788C2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2DC11C8-06BB-D318-D001-E40FF46BA2D4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DC25B157-C299-48BB-E031-7C5BEDDC19A8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99DF95E-E907-42C9-B79B-34C4DF6243E4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53FE9809-3F79-9184-B3D2-21CCC5327E69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F9F72939-B886-EB13-52C4-86D08B5489EF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8DBE16FE-1E0B-9353-8B7B-E3ACDF49DAD5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5B6D935-BD26-AA9B-1691-2E00949119B4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Mensagem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69073E24-49D1-5F30-9243-3A8E160A26CE}"/>
              </a:ext>
            </a:extLst>
          </p:cNvPr>
          <p:cNvSpPr/>
          <p:nvPr/>
        </p:nvSpPr>
        <p:spPr>
          <a:xfrm>
            <a:off x="3251222" y="3405821"/>
            <a:ext cx="12516618" cy="48628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pt-BR" sz="5400" i="1"/>
              <a:t>"Não se gerencia o que não se mede, não se mede o que não se define, não se define o que não se entende, e não há sucesso no que não se gerencia.”</a:t>
            </a:r>
          </a:p>
          <a:p>
            <a:pPr algn="r"/>
            <a:br>
              <a:rPr lang="pt-BR" sz="5400"/>
            </a:br>
            <a:r>
              <a:rPr lang="pt-BR" sz="4000" b="1"/>
              <a:t>William Edwards Deming</a:t>
            </a:r>
            <a:endParaRPr lang="pt-BR" sz="5400" b="1" cap="none" spc="0">
              <a:ln/>
              <a:solidFill>
                <a:schemeClr val="accent3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3" name="Câmera 12">
            <a:extLst>
              <a:ext uri="{FF2B5EF4-FFF2-40B4-BE49-F238E27FC236}">
                <a16:creationId xmlns:a16="http://schemas.microsoft.com/office/drawing/2014/main" id="{80018DE5-4765-A352-5992-D860B61E417B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20400" y="382500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13952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3CE630-862F-7C73-AB68-7E8FC52E8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7BDBF95-3EEF-CA41-7E2C-BA0B1A513CFD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EE276C4-F258-4E34-8E4F-042774C76205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DF5F8A2-F6C0-C99B-C7EE-740C49F6BCBC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331DEC0D-2196-290F-87B2-066C64CD8FB5}"/>
              </a:ext>
            </a:extLst>
          </p:cNvPr>
          <p:cNvGrpSpPr/>
          <p:nvPr/>
        </p:nvGrpSpPr>
        <p:grpSpPr>
          <a:xfrm>
            <a:off x="-612792" y="824289"/>
            <a:ext cx="130333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65C7DCB4-043F-DD40-0418-44AF5B4E80B6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E5C87D29-204B-D7B6-52FB-337623BB8BAD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0F59A356-B02D-75A1-E5EB-1CB9B4E6153D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BFE699F-55CD-4FE5-669E-7CB551AA4182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BB15CFB-92F6-AB92-D700-ADF3DD890174}"/>
              </a:ext>
            </a:extLst>
          </p:cNvPr>
          <p:cNvSpPr txBox="1"/>
          <p:nvPr/>
        </p:nvSpPr>
        <p:spPr>
          <a:xfrm>
            <a:off x="1109284" y="407878"/>
            <a:ext cx="11948171" cy="1379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/>
              <a:t>Troca de Experiências sobre o Planejamento , Execução, Controle e Acompanhamento de Contratos</a:t>
            </a:r>
            <a:endParaRPr lang="pt-BR" sz="6000"/>
          </a:p>
        </p:txBody>
      </p:sp>
      <p:sp>
        <p:nvSpPr>
          <p:cNvPr id="11" name="Espaço Reservado para Conteúdo 11">
            <a:extLst>
              <a:ext uri="{FF2B5EF4-FFF2-40B4-BE49-F238E27FC236}">
                <a16:creationId xmlns:a16="http://schemas.microsoft.com/office/drawing/2014/main" id="{CDBD9D81-AD33-9C70-EA04-04B940BB11F2}"/>
              </a:ext>
            </a:extLst>
          </p:cNvPr>
          <p:cNvSpPr txBox="1">
            <a:spLocks/>
          </p:cNvSpPr>
          <p:nvPr/>
        </p:nvSpPr>
        <p:spPr>
          <a:xfrm>
            <a:off x="1725353" y="2478837"/>
            <a:ext cx="13674708" cy="66270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itchFamily="2" charset="2"/>
              <a:buChar char="Ø"/>
            </a:pPr>
            <a:r>
              <a:rPr lang="pt-BR" sz="2400"/>
              <a:t>Uma situação de planejamento que foi feito e não deu certo e o que você como fiscal fez para contornar?</a:t>
            </a:r>
          </a:p>
          <a:p>
            <a:pPr lvl="1">
              <a:buFont typeface="Wingdings" pitchFamily="2" charset="2"/>
              <a:buChar char="Ø"/>
            </a:pPr>
            <a:endParaRPr lang="pt-BR" sz="2400"/>
          </a:p>
          <a:p>
            <a:pPr lvl="1">
              <a:buFont typeface="Wingdings" pitchFamily="2" charset="2"/>
              <a:buChar char="Ø"/>
            </a:pPr>
            <a:r>
              <a:rPr lang="pt-BR" sz="2400"/>
              <a:t>Uma situação que por conta de falta de controle do orçamento de contratos, teve um problema no empenho ou no pagamento? Qual lição aprendida?</a:t>
            </a:r>
          </a:p>
          <a:p>
            <a:pPr lvl="1">
              <a:buFont typeface="Wingdings" pitchFamily="2" charset="2"/>
              <a:buChar char="Ø"/>
            </a:pPr>
            <a:endParaRPr lang="pt-BR" sz="2400"/>
          </a:p>
          <a:p>
            <a:pPr lvl="1">
              <a:buFont typeface="Wingdings" pitchFamily="2" charset="2"/>
              <a:buChar char="Ø"/>
            </a:pPr>
            <a:r>
              <a:rPr lang="pt-BR" sz="2400"/>
              <a:t>Uma situação de sucesso do Planejamento de um contrato, que por conta de um bom planejamento algum projeto teve sucesso na </a:t>
            </a:r>
            <a:r>
              <a:rPr lang="pt-BR" sz="2400" err="1"/>
              <a:t>Ufopa</a:t>
            </a:r>
            <a:r>
              <a:rPr lang="pt-BR" sz="2400"/>
              <a:t>?</a:t>
            </a:r>
          </a:p>
          <a:p>
            <a:pPr lvl="1">
              <a:buFont typeface="Wingdings" pitchFamily="2" charset="2"/>
              <a:buChar char="Ø"/>
            </a:pPr>
            <a:endParaRPr lang="pt-BR" sz="2400"/>
          </a:p>
          <a:p>
            <a:pPr lvl="1">
              <a:buFont typeface="Wingdings" pitchFamily="2" charset="2"/>
              <a:buChar char="Ø"/>
            </a:pPr>
            <a:r>
              <a:rPr lang="pt-BR" sz="2400"/>
              <a:t>Traga um modelo de controle orçamentário de contratos para os outros participantes conhecerem.</a:t>
            </a:r>
          </a:p>
          <a:p>
            <a:pPr lvl="1">
              <a:buFont typeface="Wingdings" pitchFamily="2" charset="2"/>
              <a:buChar char="Ø"/>
            </a:pPr>
            <a:endParaRPr lang="pt-BR" sz="2400"/>
          </a:p>
          <a:p>
            <a:pPr lvl="1">
              <a:buFont typeface="Wingdings" pitchFamily="2" charset="2"/>
              <a:buChar char="Ø"/>
            </a:pPr>
            <a:r>
              <a:rPr lang="pt-BR" sz="2400"/>
              <a:t>Alguma vez, o cronograma de desembolso não foi suficiente para atender a um contrato essencial? O que foi feito nesse caso?</a:t>
            </a:r>
          </a:p>
          <a:p>
            <a:pPr lvl="1">
              <a:buFont typeface="Wingdings" pitchFamily="2" charset="2"/>
              <a:buChar char="Ø"/>
            </a:pPr>
            <a:endParaRPr lang="pt-BR" sz="2400"/>
          </a:p>
          <a:p>
            <a:pPr lvl="1">
              <a:buFont typeface="Wingdings" pitchFamily="2" charset="2"/>
              <a:buChar char="Ø"/>
            </a:pPr>
            <a:r>
              <a:rPr lang="pt-BR" sz="2400"/>
              <a:t>Existe alguma prática na sua unidade que poderia ser compartilhada e implementada por outras áreas?</a:t>
            </a:r>
          </a:p>
          <a:p>
            <a:pPr lvl="1">
              <a:buFont typeface="Wingdings" pitchFamily="2" charset="2"/>
              <a:buChar char="Ø"/>
            </a:pPr>
            <a:endParaRPr lang="pt-BR" sz="2400"/>
          </a:p>
          <a:p>
            <a:pPr lvl="1">
              <a:buFont typeface="Wingdings" pitchFamily="2" charset="2"/>
              <a:buChar char="Ø"/>
            </a:pPr>
            <a:r>
              <a:rPr lang="pt-BR" sz="2400"/>
              <a:t>Se pudesse implementar uma única melhoria nos processos de gestão de contratos, qual seria?</a:t>
            </a:r>
          </a:p>
          <a:p>
            <a:endParaRPr lang="pt-BR"/>
          </a:p>
        </p:txBody>
      </p:sp>
      <p:pic>
        <p:nvPicPr>
          <p:cNvPr id="12" name="Câmera 11">
            <a:extLst>
              <a:ext uri="{FF2B5EF4-FFF2-40B4-BE49-F238E27FC236}">
                <a16:creationId xmlns:a16="http://schemas.microsoft.com/office/drawing/2014/main" id="{E9BFF9FC-5A24-A3CF-836C-2C32FAAD8306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400061" y="3009018"/>
            <a:ext cx="2108414" cy="210841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0245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3584C66-ECDD-7ECD-252D-44969AD3C443}"/>
              </a:ext>
            </a:extLst>
          </p:cNvPr>
          <p:cNvSpPr txBox="1"/>
          <p:nvPr/>
        </p:nvSpPr>
        <p:spPr>
          <a:xfrm>
            <a:off x="1143000" y="1027007"/>
            <a:ext cx="11948171" cy="682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Quem sou eu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2A572690-64B5-CC1E-CB91-D73C72845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9865" y="2616942"/>
            <a:ext cx="8162611" cy="612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BR" altLang="pt-BR" sz="2800" b="1">
                <a:latin typeface="Poppins" panose="00000500000000000000" pitchFamily="2" charset="0"/>
                <a:cs typeface="Poppins" panose="00000500000000000000" pitchFamily="2" charset="0"/>
              </a:rPr>
              <a:t>Polianne Almeida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pt-BR" altLang="pt-BR" sz="28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Contadora na Ufopa desde 2014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pt-BR" altLang="pt-BR" sz="28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De 2015 a 2019 fui Coordenadora de Contratos</a:t>
            </a:r>
            <a:endParaRPr kumimoji="0" lang="pt-BR" altLang="pt-B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 2019 a 2022 fui Coordenadora de Acompanhamento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t-BR" altLang="pt-B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pt-BR" altLang="pt-BR" sz="2800">
                <a:latin typeface="Poppins" panose="00000500000000000000" pitchFamily="2" charset="0"/>
                <a:cs typeface="Poppins" panose="00000500000000000000" pitchFamily="2" charset="0"/>
              </a:rPr>
              <a:t>Atualmente, “coordeno” a elaboração e funcionamento dos relatórios e painéis de controle e gerenciamento orçamentário da Ufopa.</a:t>
            </a:r>
            <a:endParaRPr kumimoji="0" lang="pt-BR" altLang="pt-B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2" name="Câmera 11">
            <a:extLst>
              <a:ext uri="{FF2B5EF4-FFF2-40B4-BE49-F238E27FC236}">
                <a16:creationId xmlns:a16="http://schemas.microsoft.com/office/drawing/2014/main" id="{266A53B4-6B31-CF30-2870-C0B50C4A96BC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71044" y="2403940"/>
            <a:ext cx="5848350" cy="584835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796779-4F41-3B8F-C1CD-07F297C8A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ABBAC7D-1449-858C-F53E-27617B66D2A6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445B8D5-35DE-9FB6-3789-7D324052E754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52B0D38-C6B8-0C28-62F5-5B42DAEE853A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AE8E5E28-9D66-DB09-1CC8-EF0B464B8218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24644263-E7E6-6E81-BB9B-F8FF48261BA7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8836F17F-B641-0551-BBF9-2136CF31B5D0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5408DB70-64FF-B0DE-E067-AE450EBD8C44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F5069ECF-AFB8-859A-357E-56C630665186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45B6EC1-2C61-D459-E2D6-EAB59E056ECA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O que vamos estudar?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930BE3A1-B85B-ABC6-29B2-8361DA6C53AA}"/>
              </a:ext>
            </a:extLst>
          </p:cNvPr>
          <p:cNvSpPr/>
          <p:nvPr/>
        </p:nvSpPr>
        <p:spPr>
          <a:xfrm>
            <a:off x="3301236" y="2988958"/>
            <a:ext cx="1251661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pt-BR" sz="5400" b="1" cap="none" spc="0">
                <a:ln/>
                <a:solidFill>
                  <a:schemeClr val="accent3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Dê o seu melhor, independentemente se você está no lugar que gostaria de estar.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8A834FB7-6279-FDE9-7DE4-BAB04C902779}"/>
              </a:ext>
            </a:extLst>
          </p:cNvPr>
          <p:cNvSpPr/>
          <p:nvPr/>
        </p:nvSpPr>
        <p:spPr>
          <a:xfrm>
            <a:off x="3329310" y="6651339"/>
            <a:ext cx="1251661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pt-BR" sz="4400" b="0" i="1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Tudo o que fizerem, façam de todo o coração, como para o Senhor, e não para os homens. </a:t>
            </a:r>
          </a:p>
          <a:p>
            <a:pPr algn="ctr"/>
            <a:r>
              <a:rPr lang="pt-BR" sz="4400" b="0" i="1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Cl 3:23</a:t>
            </a:r>
            <a:endParaRPr lang="pt-BR" sz="4400" b="1" i="1" cap="none" spc="0">
              <a:ln/>
              <a:solidFill>
                <a:schemeClr val="accent3"/>
              </a:solidFill>
              <a:effectLst/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13" name="Câmera 12">
            <a:extLst>
              <a:ext uri="{FF2B5EF4-FFF2-40B4-BE49-F238E27FC236}">
                <a16:creationId xmlns:a16="http://schemas.microsoft.com/office/drawing/2014/main" id="{B5FF6EFD-5CB5-806C-3FD5-7A5E3F88DB29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57635" y="408568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9505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B4422F-A909-BD3D-266B-9EB28A80B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2A670E6-696F-17F7-B0F3-6F8D85991634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8161D2F-96B9-03F2-C38C-6350402EDEB4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4B1841CD-8A38-0E1C-5FDC-B6CE7DF321B5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27BC81D1-1737-9B7C-EB66-37A7D6579F0C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4CB13ED-C5D7-5193-791B-4F7A75B9F7A0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DCACFF84-8568-A249-FF1E-C9D31BE95569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15F67DC3-D1B9-11B0-D8B9-4C0B1F53BB88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F020A9E8-5BCD-6FDB-C84C-70320B9542B1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2D6552F-A499-AAA2-74A8-9A246C6F6A39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O que vamos estudar?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84C3A6F6-4A4E-087A-01CA-D84EE7C435FE}"/>
              </a:ext>
            </a:extLst>
          </p:cNvPr>
          <p:cNvSpPr/>
          <p:nvPr/>
        </p:nvSpPr>
        <p:spPr>
          <a:xfrm>
            <a:off x="2885691" y="4977893"/>
            <a:ext cx="125166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pt-BR" sz="5400" b="1" cap="none" spc="0">
                <a:ln/>
                <a:solidFill>
                  <a:schemeClr val="accent3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O GRANDE ORÇAMENTO!</a:t>
            </a:r>
          </a:p>
        </p:txBody>
      </p:sp>
      <p:pic>
        <p:nvPicPr>
          <p:cNvPr id="13" name="Câmera 12">
            <a:extLst>
              <a:ext uri="{FF2B5EF4-FFF2-40B4-BE49-F238E27FC236}">
                <a16:creationId xmlns:a16="http://schemas.microsoft.com/office/drawing/2014/main" id="{63D7958A-CE86-EE26-38ED-61D00908DED4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20400" y="382500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72099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30DF9A-2A05-47AF-BB32-BA7F8A7E2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4618EDB-C228-5BBF-0B01-308B046F601D}"/>
              </a:ext>
            </a:extLst>
          </p:cNvPr>
          <p:cNvGrpSpPr/>
          <p:nvPr/>
        </p:nvGrpSpPr>
        <p:grpSpPr>
          <a:xfrm>
            <a:off x="-25400" y="-542719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F7985AB-3A08-5EE5-3743-726407515CEE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4B0A2ED7-7480-D053-FD11-A58B565F8E9E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B41E4876-2BBC-E6A0-F88B-4948A27CF0EE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4A1CEF3-6475-5DE2-6621-C3A94F5E8A82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F488BC13-CE58-66F9-F88D-D1007364E9B4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25274C10-B82F-865F-3A75-C972F57035D4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F836D421-4158-1821-6DBA-CA1E2EAC542E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154CBD3-EC14-6E98-DEDF-8AE371A5EBB8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600"/>
              <a:t>Histórico Orçamento Contratos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2EBDBD3-AE07-F648-ACFE-67A551D5E0A4}"/>
              </a:ext>
            </a:extLst>
          </p:cNvPr>
          <p:cNvSpPr txBox="1"/>
          <p:nvPr/>
        </p:nvSpPr>
        <p:spPr>
          <a:xfrm>
            <a:off x="1430346" y="9041368"/>
            <a:ext cx="9448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*Exceto Recursos Próprios e Pessoal</a:t>
            </a:r>
            <a:endParaRPr lang="pt-BR"/>
          </a:p>
        </p:txBody>
      </p:sp>
      <p:pic>
        <p:nvPicPr>
          <p:cNvPr id="16" name="Câmera 15">
            <a:extLst>
              <a:ext uri="{FF2B5EF4-FFF2-40B4-BE49-F238E27FC236}">
                <a16:creationId xmlns:a16="http://schemas.microsoft.com/office/drawing/2014/main" id="{6E01358F-C33B-0045-74B9-BD3214AAA7CB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67333" y="324470"/>
            <a:ext cx="1919052" cy="1919052"/>
          </a:xfrm>
          <a:prstGeom prst="ellipse">
            <a:avLst/>
          </a:prstGeom>
        </p:spPr>
      </p:pic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A4AECB9-5D06-AD09-09D3-18BB241729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195330"/>
              </p:ext>
            </p:extLst>
          </p:nvPr>
        </p:nvGraphicFramePr>
        <p:xfrm>
          <a:off x="1443046" y="2442555"/>
          <a:ext cx="15401908" cy="6405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745100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E58400-CABE-C78A-32B5-BDAEF251A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A6E3B08-6B86-6902-4B6D-CCA201EFD139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8113DA9-FD76-0983-48F2-E80F7CD5C190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C07A071-50A3-66BB-D33A-8E589EACBEC2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C183CB4F-0098-1001-65A2-07DFA0B962DC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A57E974-2A85-4C7C-73C7-70EE362A70D2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9B85D30-B172-001F-7264-4280EAB26C76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E78B17DE-46F2-F8FE-1331-00AEBD80C400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68F8B126-2095-6833-1E5E-CD418239B74D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2BBB023-0AF9-ACA2-52A0-DB9FC2B6CCF3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Planejamento de Contratos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92411A1B-9B26-9CF4-110F-D3F607329989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03127" y="368850"/>
            <a:ext cx="1919052" cy="1919052"/>
          </a:xfrm>
          <a:prstGeom prst="ellipse">
            <a:avLst/>
          </a:prstGeom>
        </p:spPr>
      </p:pic>
      <p:sp>
        <p:nvSpPr>
          <p:cNvPr id="16" name="Espaço Reservado para Conteúdo 11">
            <a:extLst>
              <a:ext uri="{FF2B5EF4-FFF2-40B4-BE49-F238E27FC236}">
                <a16:creationId xmlns:a16="http://schemas.microsoft.com/office/drawing/2014/main" id="{89ABDF7D-0141-ECA5-3BC2-48BBECBAB981}"/>
              </a:ext>
            </a:extLst>
          </p:cNvPr>
          <p:cNvSpPr txBox="1">
            <a:spLocks/>
          </p:cNvSpPr>
          <p:nvPr/>
        </p:nvSpPr>
        <p:spPr>
          <a:xfrm>
            <a:off x="1651652" y="2543214"/>
            <a:ext cx="15188548" cy="6919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/>
              <a:t>E é por esse contexto histórico </a:t>
            </a:r>
            <a:r>
              <a:rPr lang="pt-BR" b="1" u="sng"/>
              <a:t>grandioso</a:t>
            </a:r>
            <a:r>
              <a:rPr lang="pt-BR"/>
              <a:t> que é importante elaborar um planejamento que seja não só eficiente, mas também eficaz. </a:t>
            </a:r>
          </a:p>
          <a:p>
            <a:endParaRPr lang="pt-BR"/>
          </a:p>
          <a:p>
            <a:pPr marL="0" indent="0" algn="ctr">
              <a:buNone/>
            </a:pPr>
            <a:r>
              <a:rPr lang="pt-BR"/>
              <a:t>“É justo que muito custe, o que muito vale”</a:t>
            </a:r>
          </a:p>
          <a:p>
            <a:endParaRPr lang="pt-BR"/>
          </a:p>
          <a:p>
            <a:pPr lvl="1"/>
            <a:r>
              <a:rPr lang="pt-BR" i="1"/>
              <a:t>Eficiência é fazer algo da melhor maneira possível, usando o mínimo de recursos (tempo, dinheiro, energia). Ou seja, é fazer certo.</a:t>
            </a:r>
          </a:p>
          <a:p>
            <a:pPr lvl="1"/>
            <a:endParaRPr lang="pt-BR" i="1"/>
          </a:p>
          <a:p>
            <a:pPr lvl="1"/>
            <a:r>
              <a:rPr lang="pt-BR" i="1"/>
              <a:t>Eficácia é alcançar o objetivo, independentemente de como foi feito. Ou seja, é fazer o que precisa ser feito.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A99AA3F7-C7F6-B657-86FF-BA96C4919433}"/>
              </a:ext>
            </a:extLst>
          </p:cNvPr>
          <p:cNvSpPr/>
          <p:nvPr/>
        </p:nvSpPr>
        <p:spPr>
          <a:xfrm>
            <a:off x="1828800" y="7705686"/>
            <a:ext cx="125166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pt-BR" sz="5400" b="1" cap="none" spc="0">
                <a:ln/>
                <a:solidFill>
                  <a:schemeClr val="accent3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Eficiência + Eficácia =</a:t>
            </a:r>
          </a:p>
        </p:txBody>
      </p:sp>
    </p:spTree>
    <p:extLst>
      <p:ext uri="{BB962C8B-B14F-4D97-AF65-F5344CB8AC3E}">
        <p14:creationId xmlns:p14="http://schemas.microsoft.com/office/powerpoint/2010/main" val="3046959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DC3D7B-3115-4ECB-EF83-B547B3D17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56B6974-DE39-C552-BBAA-C8DAC2ECFBB2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7D9BF21-0435-F62F-45E9-8225CE7CD04C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DAC13A5-5BB3-E63F-9AFE-60CCBFF5555D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FE65C4DD-8DC3-56D1-311F-6E8742DA6F79}"/>
              </a:ext>
            </a:extLst>
          </p:cNvPr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89C97F9-CE92-46FE-26B1-C0127F38855A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93BFB6BE-1E43-3876-7F05-D9E0F36A39F9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A9EB4D09-079B-A851-C441-9BBC323CB278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8B54976-38B6-D32F-810C-04CF15961C56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6335991-D35D-1BB9-D7C1-285BDC4A3267}"/>
              </a:ext>
            </a:extLst>
          </p:cNvPr>
          <p:cNvSpPr txBox="1"/>
          <p:nvPr/>
        </p:nvSpPr>
        <p:spPr>
          <a:xfrm>
            <a:off x="1143000" y="1027007"/>
            <a:ext cx="11948171" cy="6924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/>
              <a:t>Planejamento de Contratos</a:t>
            </a:r>
          </a:p>
        </p:txBody>
      </p:sp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6C0A6520-2A71-018F-F889-D783C295F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652" y="2543214"/>
            <a:ext cx="15188548" cy="6919497"/>
          </a:xfrm>
        </p:spPr>
        <p:txBody>
          <a:bodyPr>
            <a:normAutofit/>
          </a:bodyPr>
          <a:lstStyle/>
          <a:p>
            <a:r>
              <a:rPr lang="pt-BR"/>
              <a:t>E é por esse contexto histórico grandioso que é importante elaborar um planejamento que seja não só eficiente, mas também eficaz. </a:t>
            </a:r>
          </a:p>
          <a:p>
            <a:endParaRPr lang="pt-BR"/>
          </a:p>
          <a:p>
            <a:pPr lvl="1"/>
            <a:r>
              <a:rPr lang="pt-BR" i="1"/>
              <a:t>Eficiência é fazer algo da melhor maneira possível, usando o mínimo de recursos (tempo, dinheiro, energia). Ou seja, é fazer certo.</a:t>
            </a:r>
          </a:p>
          <a:p>
            <a:pPr lvl="1"/>
            <a:endParaRPr lang="pt-BR" i="1"/>
          </a:p>
          <a:p>
            <a:pPr lvl="1"/>
            <a:r>
              <a:rPr lang="pt-BR" i="1"/>
              <a:t>Eficácia é alcançar o objetivo, independentemente de como foi feito. Ou seja, é fazer o que precisa ser feito.</a:t>
            </a:r>
          </a:p>
        </p:txBody>
      </p:sp>
      <p:pic>
        <p:nvPicPr>
          <p:cNvPr id="11" name="Câmera 10">
            <a:extLst>
              <a:ext uri="{FF2B5EF4-FFF2-40B4-BE49-F238E27FC236}">
                <a16:creationId xmlns:a16="http://schemas.microsoft.com/office/drawing/2014/main" id="{C1EFD736-7736-BD7A-705B-9FDBF482DAFF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03127" y="368850"/>
            <a:ext cx="1919052" cy="1919052"/>
          </a:xfrm>
          <a:prstGeom prst="ellipse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48F7A48F-FD67-B671-4329-98D5A8FD869E}"/>
              </a:ext>
            </a:extLst>
          </p:cNvPr>
          <p:cNvSpPr/>
          <p:nvPr/>
        </p:nvSpPr>
        <p:spPr>
          <a:xfrm>
            <a:off x="1828800" y="7705686"/>
            <a:ext cx="125166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pt-BR" sz="5400" b="1" cap="none" spc="0">
                <a:ln/>
                <a:solidFill>
                  <a:schemeClr val="accent3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Eficiência + Eficácia = EFETIVIDADE</a:t>
            </a:r>
          </a:p>
        </p:txBody>
      </p:sp>
    </p:spTree>
    <p:extLst>
      <p:ext uri="{BB962C8B-B14F-4D97-AF65-F5344CB8AC3E}">
        <p14:creationId xmlns:p14="http://schemas.microsoft.com/office/powerpoint/2010/main" val="989365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Custom</PresentationFormat>
  <Slides>31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Orçamentária da Ufopa</dc:title>
  <cp:revision>1</cp:revision>
  <dcterms:created xsi:type="dcterms:W3CDTF">2006-08-16T00:00:00Z</dcterms:created>
  <dcterms:modified xsi:type="dcterms:W3CDTF">2025-01-22T14:21:53Z</dcterms:modified>
  <dc:identifier>DAGbIJXYV-E</dc:identifier>
</cp:coreProperties>
</file>